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507" r:id="rId5"/>
    <p:sldId id="265" r:id="rId6"/>
    <p:sldId id="524" r:id="rId7"/>
    <p:sldId id="259" r:id="rId8"/>
    <p:sldId id="3237" r:id="rId9"/>
    <p:sldId id="567" r:id="rId10"/>
    <p:sldId id="294" r:id="rId11"/>
    <p:sldId id="429" r:id="rId12"/>
    <p:sldId id="3238" r:id="rId13"/>
    <p:sldId id="513" r:id="rId14"/>
    <p:sldId id="266" r:id="rId15"/>
    <p:sldId id="514" r:id="rId16"/>
    <p:sldId id="3239" r:id="rId17"/>
    <p:sldId id="436" r:id="rId18"/>
    <p:sldId id="297" r:id="rId19"/>
    <p:sldId id="456" r:id="rId20"/>
    <p:sldId id="324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99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>
              <a:solidFill>
                <a:schemeClr val="accent2"/>
              </a:solidFill>
            </a:ln>
          </c:spPr>
          <c:marker>
            <c:spPr>
              <a:solidFill>
                <a:schemeClr val="accent2"/>
              </a:solidFill>
              <a:ln>
                <a:solidFill>
                  <a:schemeClr val="accent2"/>
                </a:solidFill>
              </a:ln>
            </c:spPr>
          </c:marke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Okt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2</c:v>
                </c:pt>
                <c:pt idx="1">
                  <c:v>1.3</c:v>
                </c:pt>
                <c:pt idx="2">
                  <c:v>2.5</c:v>
                </c:pt>
                <c:pt idx="3">
                  <c:v>2.2000000000000002</c:v>
                </c:pt>
                <c:pt idx="4">
                  <c:v>4</c:v>
                </c:pt>
                <c:pt idx="5">
                  <c:v>4.3</c:v>
                </c:pt>
                <c:pt idx="6">
                  <c:v>4</c:v>
                </c:pt>
                <c:pt idx="7">
                  <c:v>4.5</c:v>
                </c:pt>
                <c:pt idx="8">
                  <c:v>5</c:v>
                </c:pt>
                <c:pt idx="9">
                  <c:v>4</c:v>
                </c:pt>
                <c:pt idx="10">
                  <c:v>3.6</c:v>
                </c:pt>
                <c:pt idx="11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508-41C0-84E3-30EE5964A0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0086272"/>
        <c:axId val="160088064"/>
      </c:lineChart>
      <c:catAx>
        <c:axId val="1600862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50000"/>
                <a:alpha val="20000"/>
              </a:schemeClr>
            </a:solidFill>
          </a:ln>
        </c:spPr>
        <c:txPr>
          <a:bodyPr/>
          <a:lstStyle/>
          <a:p>
            <a:pPr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pPr>
            <a:endParaRPr lang="zh-CN"/>
          </a:p>
        </c:txPr>
        <c:crossAx val="160088064"/>
        <c:crosses val="autoZero"/>
        <c:auto val="1"/>
        <c:lblAlgn val="ctr"/>
        <c:lblOffset val="100"/>
        <c:noMultiLvlLbl val="0"/>
      </c:catAx>
      <c:valAx>
        <c:axId val="160088064"/>
        <c:scaling>
          <c:orientation val="minMax"/>
        </c:scaling>
        <c:delete val="0"/>
        <c:axPos val="l"/>
        <c:numFmt formatCode="0" sourceLinked="0"/>
        <c:majorTickMark val="out"/>
        <c:minorTickMark val="none"/>
        <c:tickLblPos val="nextTo"/>
        <c:spPr>
          <a:ln>
            <a:solidFill>
              <a:schemeClr val="bg1">
                <a:lumMod val="50000"/>
                <a:alpha val="20000"/>
              </a:schemeClr>
            </a:solidFill>
          </a:ln>
        </c:spPr>
        <c:txPr>
          <a:bodyPr/>
          <a:lstStyle/>
          <a:p>
            <a:pPr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pPr>
            <a:endParaRPr lang="zh-CN"/>
          </a:p>
        </c:txPr>
        <c:crossAx val="16008627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200">
          <a:solidFill>
            <a:schemeClr val="bg1"/>
          </a:solidFill>
        </a:defRPr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entury Gothic" panose="020B0502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entury Gothic" panose="020B0502020202020204" pitchFamily="34" charset="0"/>
              </a:defRPr>
            </a:lvl1pPr>
          </a:lstStyle>
          <a:p>
            <a:fld id="{42723D9A-7E39-4CFB-8431-2D3AEE18B7E2}" type="datetimeFigureOut">
              <a:rPr lang="en-US" smtClean="0"/>
              <a:pPr/>
              <a:t>10/22/2020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entury Gothic" panose="020B0502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entury Gothic" panose="020B0502020202020204" pitchFamily="34" charset="0"/>
              </a:defRPr>
            </a:lvl1pPr>
          </a:lstStyle>
          <a:p>
            <a:fld id="{60771C6C-E696-41B7-827B-9F637CA3C0B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176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E94A7-C4C0-4312-9A43-1209F3AEDD1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117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C9E1D-87DB-463A-836C-4CC3AB7BCCD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389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稻壳儿_刀客儿出品_1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8883DD-143D-4F19-A4A0-170274D077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59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稻壳儿_刀客儿出品_2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0152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稻壳儿_刀客儿出品_3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1FC39E0-4BDF-40A2-8977-5CB5F5FB9278}"/>
              </a:ext>
            </a:extLst>
          </p:cNvPr>
          <p:cNvSpPr/>
          <p:nvPr userDrawn="1"/>
        </p:nvSpPr>
        <p:spPr>
          <a:xfrm>
            <a:off x="297180" y="259080"/>
            <a:ext cx="11597640" cy="6339840"/>
          </a:xfrm>
          <a:prstGeom prst="roundRect">
            <a:avLst>
              <a:gd name="adj" fmla="val 28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DAD278F-15E4-43B4-A2E2-12972E6B67E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2955" y="1882774"/>
            <a:ext cx="2878137" cy="4716146"/>
          </a:xfrm>
          <a:custGeom>
            <a:avLst/>
            <a:gdLst>
              <a:gd name="connsiteX0" fmla="*/ 0 w 2878137"/>
              <a:gd name="connsiteY0" fmla="*/ 0 h 4975226"/>
              <a:gd name="connsiteX1" fmla="*/ 2878137 w 2878137"/>
              <a:gd name="connsiteY1" fmla="*/ 0 h 4975226"/>
              <a:gd name="connsiteX2" fmla="*/ 2878137 w 2878137"/>
              <a:gd name="connsiteY2" fmla="*/ 4975226 h 4975226"/>
              <a:gd name="connsiteX3" fmla="*/ 0 w 2878137"/>
              <a:gd name="connsiteY3" fmla="*/ 4975226 h 497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8137" h="4975226">
                <a:moveTo>
                  <a:pt x="0" y="0"/>
                </a:moveTo>
                <a:lnTo>
                  <a:pt x="2878137" y="0"/>
                </a:lnTo>
                <a:lnTo>
                  <a:pt x="2878137" y="4975226"/>
                </a:lnTo>
                <a:lnTo>
                  <a:pt x="0" y="497522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240B316-FAC6-4301-98B4-C97CE50FE9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45404" y="1882776"/>
            <a:ext cx="2878137" cy="1619251"/>
          </a:xfrm>
          <a:custGeom>
            <a:avLst/>
            <a:gdLst>
              <a:gd name="connsiteX0" fmla="*/ 0 w 2878137"/>
              <a:gd name="connsiteY0" fmla="*/ 0 h 1619251"/>
              <a:gd name="connsiteX1" fmla="*/ 2878137 w 2878137"/>
              <a:gd name="connsiteY1" fmla="*/ 0 h 1619251"/>
              <a:gd name="connsiteX2" fmla="*/ 2878137 w 2878137"/>
              <a:gd name="connsiteY2" fmla="*/ 1619251 h 1619251"/>
              <a:gd name="connsiteX3" fmla="*/ 0 w 2878137"/>
              <a:gd name="connsiteY3" fmla="*/ 1619251 h 1619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8137" h="1619251">
                <a:moveTo>
                  <a:pt x="0" y="0"/>
                </a:moveTo>
                <a:lnTo>
                  <a:pt x="2878137" y="0"/>
                </a:lnTo>
                <a:lnTo>
                  <a:pt x="2878137" y="1619251"/>
                </a:lnTo>
                <a:lnTo>
                  <a:pt x="0" y="16192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739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稻壳儿_刀客儿出品_4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F00A359-B7A1-4985-A778-F27ABB5933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048000"/>
            <a:ext cx="4368798" cy="1524000"/>
          </a:xfrm>
          <a:custGeom>
            <a:avLst/>
            <a:gdLst>
              <a:gd name="connsiteX0" fmla="*/ 0 w 4368798"/>
              <a:gd name="connsiteY0" fmla="*/ 0 h 1524000"/>
              <a:gd name="connsiteX1" fmla="*/ 4368798 w 4368798"/>
              <a:gd name="connsiteY1" fmla="*/ 0 h 1524000"/>
              <a:gd name="connsiteX2" fmla="*/ 4368798 w 4368798"/>
              <a:gd name="connsiteY2" fmla="*/ 1524000 h 1524000"/>
              <a:gd name="connsiteX3" fmla="*/ 0 w 4368798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68798" h="1524000">
                <a:moveTo>
                  <a:pt x="0" y="0"/>
                </a:moveTo>
                <a:lnTo>
                  <a:pt x="4368798" y="0"/>
                </a:lnTo>
                <a:lnTo>
                  <a:pt x="4368798" y="1524000"/>
                </a:lnTo>
                <a:lnTo>
                  <a:pt x="0" y="1524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B8DE873-E0BB-4279-AF99-24959E0CE86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076266" y="3047999"/>
            <a:ext cx="3115734" cy="1524000"/>
          </a:xfrm>
          <a:custGeom>
            <a:avLst/>
            <a:gdLst>
              <a:gd name="connsiteX0" fmla="*/ 0 w 3115734"/>
              <a:gd name="connsiteY0" fmla="*/ 0 h 1524000"/>
              <a:gd name="connsiteX1" fmla="*/ 3115734 w 3115734"/>
              <a:gd name="connsiteY1" fmla="*/ 0 h 1524000"/>
              <a:gd name="connsiteX2" fmla="*/ 3115734 w 3115734"/>
              <a:gd name="connsiteY2" fmla="*/ 1524000 h 1524000"/>
              <a:gd name="connsiteX3" fmla="*/ 0 w 3115734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15734" h="1524000">
                <a:moveTo>
                  <a:pt x="0" y="0"/>
                </a:moveTo>
                <a:lnTo>
                  <a:pt x="3115734" y="0"/>
                </a:lnTo>
                <a:lnTo>
                  <a:pt x="3115734" y="1524000"/>
                </a:lnTo>
                <a:lnTo>
                  <a:pt x="0" y="1524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D9F2253-C104-49C8-A992-C4E0363F2AD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03868" y="4707467"/>
            <a:ext cx="4368800" cy="1524000"/>
          </a:xfrm>
          <a:custGeom>
            <a:avLst/>
            <a:gdLst>
              <a:gd name="connsiteX0" fmla="*/ 0 w 4368800"/>
              <a:gd name="connsiteY0" fmla="*/ 0 h 1524000"/>
              <a:gd name="connsiteX1" fmla="*/ 4368800 w 4368800"/>
              <a:gd name="connsiteY1" fmla="*/ 0 h 1524000"/>
              <a:gd name="connsiteX2" fmla="*/ 4368800 w 4368800"/>
              <a:gd name="connsiteY2" fmla="*/ 1524000 h 1524000"/>
              <a:gd name="connsiteX3" fmla="*/ 0 w 436880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68800" h="1524000">
                <a:moveTo>
                  <a:pt x="0" y="0"/>
                </a:moveTo>
                <a:lnTo>
                  <a:pt x="4368800" y="0"/>
                </a:lnTo>
                <a:lnTo>
                  <a:pt x="4368800" y="1524000"/>
                </a:lnTo>
                <a:lnTo>
                  <a:pt x="0" y="1524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0B4A6A0-3035-4705-A762-4501A64B22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08133" y="4707467"/>
            <a:ext cx="4368800" cy="1524000"/>
          </a:xfrm>
          <a:custGeom>
            <a:avLst/>
            <a:gdLst>
              <a:gd name="connsiteX0" fmla="*/ 0 w 4368800"/>
              <a:gd name="connsiteY0" fmla="*/ 0 h 1524000"/>
              <a:gd name="connsiteX1" fmla="*/ 4368800 w 4368800"/>
              <a:gd name="connsiteY1" fmla="*/ 0 h 1524000"/>
              <a:gd name="connsiteX2" fmla="*/ 4368800 w 4368800"/>
              <a:gd name="connsiteY2" fmla="*/ 1524000 h 1524000"/>
              <a:gd name="connsiteX3" fmla="*/ 0 w 436880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68800" h="1524000">
                <a:moveTo>
                  <a:pt x="0" y="0"/>
                </a:moveTo>
                <a:lnTo>
                  <a:pt x="4368800" y="0"/>
                </a:lnTo>
                <a:lnTo>
                  <a:pt x="4368800" y="1524000"/>
                </a:lnTo>
                <a:lnTo>
                  <a:pt x="0" y="1524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54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稻壳儿_刀客儿出品_5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E89D3E7-7C53-4620-992A-45E3699E13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09927"/>
            <a:ext cx="6536266" cy="6028559"/>
          </a:xfrm>
          <a:custGeom>
            <a:avLst/>
            <a:gdLst>
              <a:gd name="connsiteX0" fmla="*/ 3657529 w 6536266"/>
              <a:gd name="connsiteY0" fmla="*/ 4291575 h 6028559"/>
              <a:gd name="connsiteX1" fmla="*/ 4352245 w 6536266"/>
              <a:gd name="connsiteY1" fmla="*/ 4665925 h 6028559"/>
              <a:gd name="connsiteX2" fmla="*/ 4352245 w 6536266"/>
              <a:gd name="connsiteY2" fmla="*/ 5654209 h 6028559"/>
              <a:gd name="connsiteX3" fmla="*/ 3657529 w 6536266"/>
              <a:gd name="connsiteY3" fmla="*/ 6028559 h 6028559"/>
              <a:gd name="connsiteX4" fmla="*/ 2962813 w 6536266"/>
              <a:gd name="connsiteY4" fmla="*/ 5654209 h 6028559"/>
              <a:gd name="connsiteX5" fmla="*/ 2962813 w 6536266"/>
              <a:gd name="connsiteY5" fmla="*/ 4665925 h 6028559"/>
              <a:gd name="connsiteX6" fmla="*/ 2201534 w 6536266"/>
              <a:gd name="connsiteY6" fmla="*/ 4291575 h 6028559"/>
              <a:gd name="connsiteX7" fmla="*/ 2896250 w 6536266"/>
              <a:gd name="connsiteY7" fmla="*/ 4665925 h 6028559"/>
              <a:gd name="connsiteX8" fmla="*/ 2896250 w 6536266"/>
              <a:gd name="connsiteY8" fmla="*/ 5654209 h 6028559"/>
              <a:gd name="connsiteX9" fmla="*/ 2201534 w 6536266"/>
              <a:gd name="connsiteY9" fmla="*/ 6028559 h 6028559"/>
              <a:gd name="connsiteX10" fmla="*/ 1506818 w 6536266"/>
              <a:gd name="connsiteY10" fmla="*/ 5654209 h 6028559"/>
              <a:gd name="connsiteX11" fmla="*/ 1506818 w 6536266"/>
              <a:gd name="connsiteY11" fmla="*/ 4665925 h 6028559"/>
              <a:gd name="connsiteX12" fmla="*/ 5841550 w 6536266"/>
              <a:gd name="connsiteY12" fmla="*/ 2869175 h 6028559"/>
              <a:gd name="connsiteX13" fmla="*/ 6536266 w 6536266"/>
              <a:gd name="connsiteY13" fmla="*/ 3243525 h 6028559"/>
              <a:gd name="connsiteX14" fmla="*/ 6536266 w 6536266"/>
              <a:gd name="connsiteY14" fmla="*/ 4231809 h 6028559"/>
              <a:gd name="connsiteX15" fmla="*/ 5841550 w 6536266"/>
              <a:gd name="connsiteY15" fmla="*/ 4606159 h 6028559"/>
              <a:gd name="connsiteX16" fmla="*/ 5146835 w 6536266"/>
              <a:gd name="connsiteY16" fmla="*/ 4231809 h 6028559"/>
              <a:gd name="connsiteX17" fmla="*/ 5146835 w 6536266"/>
              <a:gd name="connsiteY17" fmla="*/ 3243525 h 6028559"/>
              <a:gd name="connsiteX18" fmla="*/ 4385556 w 6536266"/>
              <a:gd name="connsiteY18" fmla="*/ 2869175 h 6028559"/>
              <a:gd name="connsiteX19" fmla="*/ 5080271 w 6536266"/>
              <a:gd name="connsiteY19" fmla="*/ 3243525 h 6028559"/>
              <a:gd name="connsiteX20" fmla="*/ 5080271 w 6536266"/>
              <a:gd name="connsiteY20" fmla="*/ 4231809 h 6028559"/>
              <a:gd name="connsiteX21" fmla="*/ 4385556 w 6536266"/>
              <a:gd name="connsiteY21" fmla="*/ 4606159 h 6028559"/>
              <a:gd name="connsiteX22" fmla="*/ 3690839 w 6536266"/>
              <a:gd name="connsiteY22" fmla="*/ 4231809 h 6028559"/>
              <a:gd name="connsiteX23" fmla="*/ 3690839 w 6536266"/>
              <a:gd name="connsiteY23" fmla="*/ 3243525 h 6028559"/>
              <a:gd name="connsiteX24" fmla="*/ 1485276 w 6536266"/>
              <a:gd name="connsiteY24" fmla="*/ 2863821 h 6028559"/>
              <a:gd name="connsiteX25" fmla="*/ 2179991 w 6536266"/>
              <a:gd name="connsiteY25" fmla="*/ 3238171 h 6028559"/>
              <a:gd name="connsiteX26" fmla="*/ 2179991 w 6536266"/>
              <a:gd name="connsiteY26" fmla="*/ 4226455 h 6028559"/>
              <a:gd name="connsiteX27" fmla="*/ 1485276 w 6536266"/>
              <a:gd name="connsiteY27" fmla="*/ 4600805 h 6028559"/>
              <a:gd name="connsiteX28" fmla="*/ 790560 w 6536266"/>
              <a:gd name="connsiteY28" fmla="*/ 4226455 h 6028559"/>
              <a:gd name="connsiteX29" fmla="*/ 790560 w 6536266"/>
              <a:gd name="connsiteY29" fmla="*/ 3238171 h 6028559"/>
              <a:gd name="connsiteX30" fmla="*/ 2924147 w 6536266"/>
              <a:gd name="connsiteY30" fmla="*/ 2861733 h 6028559"/>
              <a:gd name="connsiteX31" fmla="*/ 3618862 w 6536266"/>
              <a:gd name="connsiteY31" fmla="*/ 3236083 h 6028559"/>
              <a:gd name="connsiteX32" fmla="*/ 3618862 w 6536266"/>
              <a:gd name="connsiteY32" fmla="*/ 4224367 h 6028559"/>
              <a:gd name="connsiteX33" fmla="*/ 2924146 w 6536266"/>
              <a:gd name="connsiteY33" fmla="*/ 4598717 h 6028559"/>
              <a:gd name="connsiteX34" fmla="*/ 2229431 w 6536266"/>
              <a:gd name="connsiteY34" fmla="*/ 4224367 h 6028559"/>
              <a:gd name="connsiteX35" fmla="*/ 2229431 w 6536266"/>
              <a:gd name="connsiteY35" fmla="*/ 3236083 h 6028559"/>
              <a:gd name="connsiteX36" fmla="*/ 3669297 w 6536266"/>
              <a:gd name="connsiteY36" fmla="*/ 1441421 h 6028559"/>
              <a:gd name="connsiteX37" fmla="*/ 4364013 w 6536266"/>
              <a:gd name="connsiteY37" fmla="*/ 1815771 h 6028559"/>
              <a:gd name="connsiteX38" fmla="*/ 4364013 w 6536266"/>
              <a:gd name="connsiteY38" fmla="*/ 2804055 h 6028559"/>
              <a:gd name="connsiteX39" fmla="*/ 3669297 w 6536266"/>
              <a:gd name="connsiteY39" fmla="*/ 3178405 h 6028559"/>
              <a:gd name="connsiteX40" fmla="*/ 2974581 w 6536266"/>
              <a:gd name="connsiteY40" fmla="*/ 2804055 h 6028559"/>
              <a:gd name="connsiteX41" fmla="*/ 2974581 w 6536266"/>
              <a:gd name="connsiteY41" fmla="*/ 1815771 h 6028559"/>
              <a:gd name="connsiteX42" fmla="*/ 5108168 w 6536266"/>
              <a:gd name="connsiteY42" fmla="*/ 1439333 h 6028559"/>
              <a:gd name="connsiteX43" fmla="*/ 5802885 w 6536266"/>
              <a:gd name="connsiteY43" fmla="*/ 1813683 h 6028559"/>
              <a:gd name="connsiteX44" fmla="*/ 5802885 w 6536266"/>
              <a:gd name="connsiteY44" fmla="*/ 2801967 h 6028559"/>
              <a:gd name="connsiteX45" fmla="*/ 5108167 w 6536266"/>
              <a:gd name="connsiteY45" fmla="*/ 3176317 h 6028559"/>
              <a:gd name="connsiteX46" fmla="*/ 4413452 w 6536266"/>
              <a:gd name="connsiteY46" fmla="*/ 2801967 h 6028559"/>
              <a:gd name="connsiteX47" fmla="*/ 4413452 w 6536266"/>
              <a:gd name="connsiteY47" fmla="*/ 1813683 h 6028559"/>
              <a:gd name="connsiteX48" fmla="*/ 2211989 w 6536266"/>
              <a:gd name="connsiteY48" fmla="*/ 1429842 h 6028559"/>
              <a:gd name="connsiteX49" fmla="*/ 2906705 w 6536266"/>
              <a:gd name="connsiteY49" fmla="*/ 1804192 h 6028559"/>
              <a:gd name="connsiteX50" fmla="*/ 2906705 w 6536266"/>
              <a:gd name="connsiteY50" fmla="*/ 2792476 h 6028559"/>
              <a:gd name="connsiteX51" fmla="*/ 2211989 w 6536266"/>
              <a:gd name="connsiteY51" fmla="*/ 3166826 h 6028559"/>
              <a:gd name="connsiteX52" fmla="*/ 1517273 w 6536266"/>
              <a:gd name="connsiteY52" fmla="*/ 2792476 h 6028559"/>
              <a:gd name="connsiteX53" fmla="*/ 1517273 w 6536266"/>
              <a:gd name="connsiteY53" fmla="*/ 1804192 h 6028559"/>
              <a:gd name="connsiteX54" fmla="*/ 755994 w 6536266"/>
              <a:gd name="connsiteY54" fmla="*/ 1429842 h 6028559"/>
              <a:gd name="connsiteX55" fmla="*/ 1450709 w 6536266"/>
              <a:gd name="connsiteY55" fmla="*/ 1804192 h 6028559"/>
              <a:gd name="connsiteX56" fmla="*/ 1450709 w 6536266"/>
              <a:gd name="connsiteY56" fmla="*/ 2792476 h 6028559"/>
              <a:gd name="connsiteX57" fmla="*/ 755994 w 6536266"/>
              <a:gd name="connsiteY57" fmla="*/ 3166826 h 6028559"/>
              <a:gd name="connsiteX58" fmla="*/ 61277 w 6536266"/>
              <a:gd name="connsiteY58" fmla="*/ 2792476 h 6028559"/>
              <a:gd name="connsiteX59" fmla="*/ 61277 w 6536266"/>
              <a:gd name="connsiteY59" fmla="*/ 1804192 h 6028559"/>
              <a:gd name="connsiteX60" fmla="*/ 39735 w 6536266"/>
              <a:gd name="connsiteY60" fmla="*/ 2088 h 6028559"/>
              <a:gd name="connsiteX61" fmla="*/ 734451 w 6536266"/>
              <a:gd name="connsiteY61" fmla="*/ 376438 h 6028559"/>
              <a:gd name="connsiteX62" fmla="*/ 734451 w 6536266"/>
              <a:gd name="connsiteY62" fmla="*/ 1364722 h 6028559"/>
              <a:gd name="connsiteX63" fmla="*/ 39735 w 6536266"/>
              <a:gd name="connsiteY63" fmla="*/ 1739072 h 6028559"/>
              <a:gd name="connsiteX64" fmla="*/ 0 w 6536266"/>
              <a:gd name="connsiteY64" fmla="*/ 1717661 h 6028559"/>
              <a:gd name="connsiteX65" fmla="*/ 0 w 6536266"/>
              <a:gd name="connsiteY65" fmla="*/ 23500 h 6028559"/>
              <a:gd name="connsiteX66" fmla="*/ 1478606 w 6536266"/>
              <a:gd name="connsiteY66" fmla="*/ 0 h 6028559"/>
              <a:gd name="connsiteX67" fmla="*/ 2173322 w 6536266"/>
              <a:gd name="connsiteY67" fmla="*/ 374350 h 6028559"/>
              <a:gd name="connsiteX68" fmla="*/ 2173322 w 6536266"/>
              <a:gd name="connsiteY68" fmla="*/ 1362634 h 6028559"/>
              <a:gd name="connsiteX69" fmla="*/ 1478606 w 6536266"/>
              <a:gd name="connsiteY69" fmla="*/ 1736984 h 6028559"/>
              <a:gd name="connsiteX70" fmla="*/ 783890 w 6536266"/>
              <a:gd name="connsiteY70" fmla="*/ 1362634 h 6028559"/>
              <a:gd name="connsiteX71" fmla="*/ 783890 w 6536266"/>
              <a:gd name="connsiteY71" fmla="*/ 374350 h 6028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6536266" h="6028559">
                <a:moveTo>
                  <a:pt x="3657529" y="4291575"/>
                </a:moveTo>
                <a:lnTo>
                  <a:pt x="4352245" y="4665925"/>
                </a:lnTo>
                <a:lnTo>
                  <a:pt x="4352245" y="5654209"/>
                </a:lnTo>
                <a:lnTo>
                  <a:pt x="3657529" y="6028559"/>
                </a:lnTo>
                <a:lnTo>
                  <a:pt x="2962813" y="5654209"/>
                </a:lnTo>
                <a:lnTo>
                  <a:pt x="2962813" y="4665925"/>
                </a:lnTo>
                <a:close/>
                <a:moveTo>
                  <a:pt x="2201534" y="4291575"/>
                </a:moveTo>
                <a:lnTo>
                  <a:pt x="2896250" y="4665925"/>
                </a:lnTo>
                <a:lnTo>
                  <a:pt x="2896250" y="5654209"/>
                </a:lnTo>
                <a:lnTo>
                  <a:pt x="2201534" y="6028559"/>
                </a:lnTo>
                <a:lnTo>
                  <a:pt x="1506818" y="5654209"/>
                </a:lnTo>
                <a:lnTo>
                  <a:pt x="1506818" y="4665925"/>
                </a:lnTo>
                <a:close/>
                <a:moveTo>
                  <a:pt x="5841550" y="2869175"/>
                </a:moveTo>
                <a:lnTo>
                  <a:pt x="6536266" y="3243525"/>
                </a:lnTo>
                <a:lnTo>
                  <a:pt x="6536266" y="4231809"/>
                </a:lnTo>
                <a:lnTo>
                  <a:pt x="5841550" y="4606159"/>
                </a:lnTo>
                <a:lnTo>
                  <a:pt x="5146835" y="4231809"/>
                </a:lnTo>
                <a:lnTo>
                  <a:pt x="5146835" y="3243525"/>
                </a:lnTo>
                <a:close/>
                <a:moveTo>
                  <a:pt x="4385556" y="2869175"/>
                </a:moveTo>
                <a:lnTo>
                  <a:pt x="5080271" y="3243525"/>
                </a:lnTo>
                <a:lnTo>
                  <a:pt x="5080271" y="4231809"/>
                </a:lnTo>
                <a:lnTo>
                  <a:pt x="4385556" y="4606159"/>
                </a:lnTo>
                <a:lnTo>
                  <a:pt x="3690839" y="4231809"/>
                </a:lnTo>
                <a:lnTo>
                  <a:pt x="3690839" y="3243525"/>
                </a:lnTo>
                <a:close/>
                <a:moveTo>
                  <a:pt x="1485276" y="2863821"/>
                </a:moveTo>
                <a:lnTo>
                  <a:pt x="2179991" y="3238171"/>
                </a:lnTo>
                <a:lnTo>
                  <a:pt x="2179991" y="4226455"/>
                </a:lnTo>
                <a:lnTo>
                  <a:pt x="1485276" y="4600805"/>
                </a:lnTo>
                <a:lnTo>
                  <a:pt x="790560" y="4226455"/>
                </a:lnTo>
                <a:lnTo>
                  <a:pt x="790560" y="3238171"/>
                </a:lnTo>
                <a:close/>
                <a:moveTo>
                  <a:pt x="2924147" y="2861733"/>
                </a:moveTo>
                <a:lnTo>
                  <a:pt x="3618862" y="3236083"/>
                </a:lnTo>
                <a:lnTo>
                  <a:pt x="3618862" y="4224367"/>
                </a:lnTo>
                <a:lnTo>
                  <a:pt x="2924146" y="4598717"/>
                </a:lnTo>
                <a:lnTo>
                  <a:pt x="2229431" y="4224367"/>
                </a:lnTo>
                <a:lnTo>
                  <a:pt x="2229431" y="3236083"/>
                </a:lnTo>
                <a:close/>
                <a:moveTo>
                  <a:pt x="3669297" y="1441421"/>
                </a:moveTo>
                <a:lnTo>
                  <a:pt x="4364013" y="1815771"/>
                </a:lnTo>
                <a:lnTo>
                  <a:pt x="4364013" y="2804055"/>
                </a:lnTo>
                <a:lnTo>
                  <a:pt x="3669297" y="3178405"/>
                </a:lnTo>
                <a:lnTo>
                  <a:pt x="2974581" y="2804055"/>
                </a:lnTo>
                <a:lnTo>
                  <a:pt x="2974581" y="1815771"/>
                </a:lnTo>
                <a:close/>
                <a:moveTo>
                  <a:pt x="5108168" y="1439333"/>
                </a:moveTo>
                <a:lnTo>
                  <a:pt x="5802885" y="1813683"/>
                </a:lnTo>
                <a:lnTo>
                  <a:pt x="5802885" y="2801967"/>
                </a:lnTo>
                <a:lnTo>
                  <a:pt x="5108167" y="3176317"/>
                </a:lnTo>
                <a:lnTo>
                  <a:pt x="4413452" y="2801967"/>
                </a:lnTo>
                <a:lnTo>
                  <a:pt x="4413452" y="1813683"/>
                </a:lnTo>
                <a:close/>
                <a:moveTo>
                  <a:pt x="2211989" y="1429842"/>
                </a:moveTo>
                <a:lnTo>
                  <a:pt x="2906705" y="1804192"/>
                </a:lnTo>
                <a:lnTo>
                  <a:pt x="2906705" y="2792476"/>
                </a:lnTo>
                <a:lnTo>
                  <a:pt x="2211989" y="3166826"/>
                </a:lnTo>
                <a:lnTo>
                  <a:pt x="1517273" y="2792476"/>
                </a:lnTo>
                <a:lnTo>
                  <a:pt x="1517273" y="1804192"/>
                </a:lnTo>
                <a:close/>
                <a:moveTo>
                  <a:pt x="755994" y="1429842"/>
                </a:moveTo>
                <a:lnTo>
                  <a:pt x="1450709" y="1804192"/>
                </a:lnTo>
                <a:lnTo>
                  <a:pt x="1450709" y="2792476"/>
                </a:lnTo>
                <a:lnTo>
                  <a:pt x="755994" y="3166826"/>
                </a:lnTo>
                <a:lnTo>
                  <a:pt x="61277" y="2792476"/>
                </a:lnTo>
                <a:lnTo>
                  <a:pt x="61277" y="1804192"/>
                </a:lnTo>
                <a:close/>
                <a:moveTo>
                  <a:pt x="39735" y="2088"/>
                </a:moveTo>
                <a:lnTo>
                  <a:pt x="734451" y="376438"/>
                </a:lnTo>
                <a:lnTo>
                  <a:pt x="734451" y="1364722"/>
                </a:lnTo>
                <a:lnTo>
                  <a:pt x="39735" y="1739072"/>
                </a:lnTo>
                <a:lnTo>
                  <a:pt x="0" y="1717661"/>
                </a:lnTo>
                <a:lnTo>
                  <a:pt x="0" y="23500"/>
                </a:lnTo>
                <a:close/>
                <a:moveTo>
                  <a:pt x="1478606" y="0"/>
                </a:moveTo>
                <a:lnTo>
                  <a:pt x="2173322" y="374350"/>
                </a:lnTo>
                <a:lnTo>
                  <a:pt x="2173322" y="1362634"/>
                </a:lnTo>
                <a:lnTo>
                  <a:pt x="1478606" y="1736984"/>
                </a:lnTo>
                <a:lnTo>
                  <a:pt x="783890" y="1362634"/>
                </a:lnTo>
                <a:lnTo>
                  <a:pt x="783890" y="3743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257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稻壳儿_刀客儿出品_6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2996C38-875D-409F-BB36-728060F697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199" y="575735"/>
            <a:ext cx="2540000" cy="2539998"/>
          </a:xfrm>
          <a:custGeom>
            <a:avLst/>
            <a:gdLst>
              <a:gd name="connsiteX0" fmla="*/ 1270000 w 2540000"/>
              <a:gd name="connsiteY0" fmla="*/ 0 h 2539998"/>
              <a:gd name="connsiteX1" fmla="*/ 2540000 w 2540000"/>
              <a:gd name="connsiteY1" fmla="*/ 1269999 h 2539998"/>
              <a:gd name="connsiteX2" fmla="*/ 1270000 w 2540000"/>
              <a:gd name="connsiteY2" fmla="*/ 2539998 h 2539998"/>
              <a:gd name="connsiteX3" fmla="*/ 0 w 2540000"/>
              <a:gd name="connsiteY3" fmla="*/ 1269999 h 2539998"/>
              <a:gd name="connsiteX4" fmla="*/ 1270000 w 2540000"/>
              <a:gd name="connsiteY4" fmla="*/ 0 h 253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000" h="2539998">
                <a:moveTo>
                  <a:pt x="1270000" y="0"/>
                </a:moveTo>
                <a:cubicBezTo>
                  <a:pt x="1971402" y="0"/>
                  <a:pt x="2540000" y="568598"/>
                  <a:pt x="2540000" y="1269999"/>
                </a:cubicBezTo>
                <a:cubicBezTo>
                  <a:pt x="2540000" y="1971400"/>
                  <a:pt x="1971402" y="2539998"/>
                  <a:pt x="1270000" y="2539998"/>
                </a:cubicBezTo>
                <a:cubicBezTo>
                  <a:pt x="568598" y="2539998"/>
                  <a:pt x="0" y="1971400"/>
                  <a:pt x="0" y="1269999"/>
                </a:cubicBezTo>
                <a:cubicBezTo>
                  <a:pt x="0" y="568598"/>
                  <a:pt x="568598" y="0"/>
                  <a:pt x="127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F5D888-C5C6-4E3F-8DE2-0E941846FB2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64934" y="3742267"/>
            <a:ext cx="2540000" cy="2539998"/>
          </a:xfrm>
          <a:custGeom>
            <a:avLst/>
            <a:gdLst>
              <a:gd name="connsiteX0" fmla="*/ 1270000 w 2540000"/>
              <a:gd name="connsiteY0" fmla="*/ 0 h 2539998"/>
              <a:gd name="connsiteX1" fmla="*/ 2540000 w 2540000"/>
              <a:gd name="connsiteY1" fmla="*/ 1269999 h 2539998"/>
              <a:gd name="connsiteX2" fmla="*/ 1270000 w 2540000"/>
              <a:gd name="connsiteY2" fmla="*/ 2539998 h 2539998"/>
              <a:gd name="connsiteX3" fmla="*/ 0 w 2540000"/>
              <a:gd name="connsiteY3" fmla="*/ 1269999 h 2539998"/>
              <a:gd name="connsiteX4" fmla="*/ 1270000 w 2540000"/>
              <a:gd name="connsiteY4" fmla="*/ 0 h 253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000" h="2539998">
                <a:moveTo>
                  <a:pt x="1270000" y="0"/>
                </a:moveTo>
                <a:cubicBezTo>
                  <a:pt x="1971403" y="0"/>
                  <a:pt x="2540000" y="568598"/>
                  <a:pt x="2540000" y="1269999"/>
                </a:cubicBezTo>
                <a:cubicBezTo>
                  <a:pt x="2540000" y="1971400"/>
                  <a:pt x="1971403" y="2539998"/>
                  <a:pt x="1270000" y="2539998"/>
                </a:cubicBezTo>
                <a:cubicBezTo>
                  <a:pt x="568598" y="2539998"/>
                  <a:pt x="0" y="1971400"/>
                  <a:pt x="0" y="1269999"/>
                </a:cubicBezTo>
                <a:cubicBezTo>
                  <a:pt x="0" y="568598"/>
                  <a:pt x="568598" y="0"/>
                  <a:pt x="127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05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稻壳儿_刀客儿出品_7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FD7C4A8-CA8C-47F4-80D3-FBA612907A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15892" y="775855"/>
            <a:ext cx="2549236" cy="2549236"/>
          </a:xfrm>
          <a:custGeom>
            <a:avLst/>
            <a:gdLst>
              <a:gd name="connsiteX0" fmla="*/ 0 w 2549236"/>
              <a:gd name="connsiteY0" fmla="*/ 0 h 2549236"/>
              <a:gd name="connsiteX1" fmla="*/ 2549236 w 2549236"/>
              <a:gd name="connsiteY1" fmla="*/ 0 h 2549236"/>
              <a:gd name="connsiteX2" fmla="*/ 2549236 w 2549236"/>
              <a:gd name="connsiteY2" fmla="*/ 2549236 h 2549236"/>
              <a:gd name="connsiteX3" fmla="*/ 0 w 2549236"/>
              <a:gd name="connsiteY3" fmla="*/ 2549236 h 2549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9236" h="2549236">
                <a:moveTo>
                  <a:pt x="0" y="0"/>
                </a:moveTo>
                <a:lnTo>
                  <a:pt x="2549236" y="0"/>
                </a:lnTo>
                <a:lnTo>
                  <a:pt x="2549236" y="2549236"/>
                </a:lnTo>
                <a:lnTo>
                  <a:pt x="0" y="25492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9D30D16-A110-46DD-B2BD-6FB9EC96A82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86801" y="775855"/>
            <a:ext cx="2549236" cy="2549236"/>
          </a:xfrm>
          <a:custGeom>
            <a:avLst/>
            <a:gdLst>
              <a:gd name="connsiteX0" fmla="*/ 0 w 2549236"/>
              <a:gd name="connsiteY0" fmla="*/ 0 h 2549236"/>
              <a:gd name="connsiteX1" fmla="*/ 2549236 w 2549236"/>
              <a:gd name="connsiteY1" fmla="*/ 0 h 2549236"/>
              <a:gd name="connsiteX2" fmla="*/ 2549236 w 2549236"/>
              <a:gd name="connsiteY2" fmla="*/ 2549236 h 2549236"/>
              <a:gd name="connsiteX3" fmla="*/ 0 w 2549236"/>
              <a:gd name="connsiteY3" fmla="*/ 2549236 h 2549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9236" h="2549236">
                <a:moveTo>
                  <a:pt x="0" y="0"/>
                </a:moveTo>
                <a:lnTo>
                  <a:pt x="2549236" y="0"/>
                </a:lnTo>
                <a:lnTo>
                  <a:pt x="2549236" y="2549236"/>
                </a:lnTo>
                <a:lnTo>
                  <a:pt x="0" y="25492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B5DA485-E6FC-4E12-8F2E-4B1207255AD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15892" y="3550981"/>
            <a:ext cx="2549236" cy="2549236"/>
          </a:xfrm>
          <a:custGeom>
            <a:avLst/>
            <a:gdLst>
              <a:gd name="connsiteX0" fmla="*/ 0 w 2549236"/>
              <a:gd name="connsiteY0" fmla="*/ 0 h 2549236"/>
              <a:gd name="connsiteX1" fmla="*/ 2549236 w 2549236"/>
              <a:gd name="connsiteY1" fmla="*/ 0 h 2549236"/>
              <a:gd name="connsiteX2" fmla="*/ 2549236 w 2549236"/>
              <a:gd name="connsiteY2" fmla="*/ 2549236 h 2549236"/>
              <a:gd name="connsiteX3" fmla="*/ 0 w 2549236"/>
              <a:gd name="connsiteY3" fmla="*/ 2549236 h 2549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9236" h="2549236">
                <a:moveTo>
                  <a:pt x="0" y="0"/>
                </a:moveTo>
                <a:lnTo>
                  <a:pt x="2549236" y="0"/>
                </a:lnTo>
                <a:lnTo>
                  <a:pt x="2549236" y="2549236"/>
                </a:lnTo>
                <a:lnTo>
                  <a:pt x="0" y="25492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8231E97-D044-402B-A0C2-09C018D67E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86801" y="3550981"/>
            <a:ext cx="2549236" cy="2549236"/>
          </a:xfrm>
          <a:custGeom>
            <a:avLst/>
            <a:gdLst>
              <a:gd name="connsiteX0" fmla="*/ 0 w 2549236"/>
              <a:gd name="connsiteY0" fmla="*/ 0 h 2549236"/>
              <a:gd name="connsiteX1" fmla="*/ 2549236 w 2549236"/>
              <a:gd name="connsiteY1" fmla="*/ 0 h 2549236"/>
              <a:gd name="connsiteX2" fmla="*/ 2549236 w 2549236"/>
              <a:gd name="connsiteY2" fmla="*/ 2549236 h 2549236"/>
              <a:gd name="connsiteX3" fmla="*/ 0 w 2549236"/>
              <a:gd name="connsiteY3" fmla="*/ 2549236 h 2549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9236" h="2549236">
                <a:moveTo>
                  <a:pt x="0" y="0"/>
                </a:moveTo>
                <a:lnTo>
                  <a:pt x="2549236" y="0"/>
                </a:lnTo>
                <a:lnTo>
                  <a:pt x="2549236" y="2549236"/>
                </a:lnTo>
                <a:lnTo>
                  <a:pt x="0" y="25492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204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稻壳儿_刀客儿出品_8" userDrawn="1">
  <p:cSld name="6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FEB5A5D-D65F-4D0F-AC3C-3F12D63F69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84068" y="254035"/>
            <a:ext cx="3797996" cy="2852052"/>
          </a:xfrm>
          <a:custGeom>
            <a:avLst/>
            <a:gdLst>
              <a:gd name="connsiteX0" fmla="*/ 0 w 3797996"/>
              <a:gd name="connsiteY0" fmla="*/ 0 h 2852052"/>
              <a:gd name="connsiteX1" fmla="*/ 3797996 w 3797996"/>
              <a:gd name="connsiteY1" fmla="*/ 0 h 2852052"/>
              <a:gd name="connsiteX2" fmla="*/ 3797996 w 3797996"/>
              <a:gd name="connsiteY2" fmla="*/ 2852052 h 2852052"/>
              <a:gd name="connsiteX3" fmla="*/ 0 w 3797996"/>
              <a:gd name="connsiteY3" fmla="*/ 2852052 h 2852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97996" h="2852052">
                <a:moveTo>
                  <a:pt x="0" y="0"/>
                </a:moveTo>
                <a:lnTo>
                  <a:pt x="3797996" y="0"/>
                </a:lnTo>
                <a:lnTo>
                  <a:pt x="3797996" y="2852052"/>
                </a:lnTo>
                <a:lnTo>
                  <a:pt x="0" y="28520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80A880D-9159-4BA0-983B-341ADC1567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97003" y="254035"/>
            <a:ext cx="3797996" cy="2852052"/>
          </a:xfrm>
          <a:custGeom>
            <a:avLst/>
            <a:gdLst>
              <a:gd name="connsiteX0" fmla="*/ 0 w 3797996"/>
              <a:gd name="connsiteY0" fmla="*/ 0 h 2852052"/>
              <a:gd name="connsiteX1" fmla="*/ 3797996 w 3797996"/>
              <a:gd name="connsiteY1" fmla="*/ 0 h 2852052"/>
              <a:gd name="connsiteX2" fmla="*/ 3797996 w 3797996"/>
              <a:gd name="connsiteY2" fmla="*/ 2852052 h 2852052"/>
              <a:gd name="connsiteX3" fmla="*/ 0 w 3797996"/>
              <a:gd name="connsiteY3" fmla="*/ 2852052 h 2852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97996" h="2852052">
                <a:moveTo>
                  <a:pt x="0" y="0"/>
                </a:moveTo>
                <a:lnTo>
                  <a:pt x="3797996" y="0"/>
                </a:lnTo>
                <a:lnTo>
                  <a:pt x="3797996" y="2852052"/>
                </a:lnTo>
                <a:lnTo>
                  <a:pt x="0" y="28520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CDB6C83-F986-4E83-A354-92DB52C21CE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09937" y="254035"/>
            <a:ext cx="3797996" cy="2852052"/>
          </a:xfrm>
          <a:custGeom>
            <a:avLst/>
            <a:gdLst>
              <a:gd name="connsiteX0" fmla="*/ 0 w 3797996"/>
              <a:gd name="connsiteY0" fmla="*/ 0 h 2852052"/>
              <a:gd name="connsiteX1" fmla="*/ 3797996 w 3797996"/>
              <a:gd name="connsiteY1" fmla="*/ 0 h 2852052"/>
              <a:gd name="connsiteX2" fmla="*/ 3797996 w 3797996"/>
              <a:gd name="connsiteY2" fmla="*/ 2852052 h 2852052"/>
              <a:gd name="connsiteX3" fmla="*/ 0 w 3797996"/>
              <a:gd name="connsiteY3" fmla="*/ 2852052 h 2852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97996" h="2852052">
                <a:moveTo>
                  <a:pt x="0" y="0"/>
                </a:moveTo>
                <a:lnTo>
                  <a:pt x="3797996" y="0"/>
                </a:lnTo>
                <a:lnTo>
                  <a:pt x="3797996" y="2852052"/>
                </a:lnTo>
                <a:lnTo>
                  <a:pt x="0" y="28520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847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稻壳儿_刀客儿出品_9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83847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5506F6-9FAE-463F-BC2A-0C7FD25D9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E86597-0382-4B50-BE77-79DE5A77A5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8C9B3-6DCA-4F0B-9D60-379552B15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D40FD-ECB2-4562-BC62-DF7245E82FCC}" type="datetimeFigureOut">
              <a:rPr lang="en-US" smtClean="0"/>
              <a:pPr/>
              <a:t>10/22/2020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FDD60F-3605-4212-B28D-201C2AD1C9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25E56-3A0F-4D8C-B9D6-0D17B687AF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CAA3C3-E23A-4D36-902E-AF3382A4AEF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44CB5A9-2AD6-46BA-8235-E51F25AE7289}"/>
              </a:ext>
            </a:extLst>
          </p:cNvPr>
          <p:cNvGrpSpPr/>
          <p:nvPr userDrawn="1"/>
        </p:nvGrpSpPr>
        <p:grpSpPr>
          <a:xfrm>
            <a:off x="-529" y="-297"/>
            <a:ext cx="12193057" cy="6858594"/>
            <a:chOff x="-529" y="-297"/>
            <a:chExt cx="12193057" cy="685859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7DA8F41-EA7B-4B2B-80FA-50C6DE78D0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/>
            <a:stretch>
              <a:fillRect/>
            </a:stretch>
          </p:blipFill>
          <p:spPr>
            <a:xfrm>
              <a:off x="-529" y="-297"/>
              <a:ext cx="12193057" cy="6858594"/>
            </a:xfrm>
            <a:prstGeom prst="rect">
              <a:avLst/>
            </a:prstGeom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B684A7B-1E9D-4712-B2EE-993AD5F9B11D}"/>
                </a:ext>
              </a:extLst>
            </p:cNvPr>
            <p:cNvSpPr/>
            <p:nvPr userDrawn="1"/>
          </p:nvSpPr>
          <p:spPr>
            <a:xfrm>
              <a:off x="297180" y="259080"/>
              <a:ext cx="11597640" cy="6339840"/>
            </a:xfrm>
            <a:prstGeom prst="roundRect">
              <a:avLst>
                <a:gd name="adj" fmla="val 280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7167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61" r:id="rId3"/>
    <p:sldLayoutId id="2147483666" r:id="rId4"/>
    <p:sldLayoutId id="2147483669" r:id="rId5"/>
    <p:sldLayoutId id="2147483670" r:id="rId6"/>
    <p:sldLayoutId id="2147483671" r:id="rId7"/>
    <p:sldLayoutId id="2147483672" r:id="rId8"/>
    <p:sldLayoutId id="2147483673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稻壳儿_刀客儿出品_1">
            <a:extLst>
              <a:ext uri="{FF2B5EF4-FFF2-40B4-BE49-F238E27FC236}">
                <a16:creationId xmlns:a16="http://schemas.microsoft.com/office/drawing/2014/main" id="{2214DF6B-7BC4-4785-AE3B-4551AD60645D}"/>
              </a:ext>
            </a:extLst>
          </p:cNvPr>
          <p:cNvSpPr txBox="1"/>
          <p:nvPr/>
        </p:nvSpPr>
        <p:spPr>
          <a:xfrm>
            <a:off x="3259840" y="2309255"/>
            <a:ext cx="56723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水彩汇报总结</a:t>
            </a:r>
            <a:endParaRPr 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6" name="稻壳儿_刀客儿出品_2">
            <a:extLst>
              <a:ext uri="{FF2B5EF4-FFF2-40B4-BE49-F238E27FC236}">
                <a16:creationId xmlns:a16="http://schemas.microsoft.com/office/drawing/2014/main" id="{67131E6C-BB67-4B2E-9531-4AFC5D4FCED2}"/>
              </a:ext>
            </a:extLst>
          </p:cNvPr>
          <p:cNvSpPr txBox="1"/>
          <p:nvPr/>
        </p:nvSpPr>
        <p:spPr>
          <a:xfrm>
            <a:off x="4483219" y="1601369"/>
            <a:ext cx="32255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Report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稻壳儿_刀客儿出品_3">
            <a:extLst>
              <a:ext uri="{FF2B5EF4-FFF2-40B4-BE49-F238E27FC236}">
                <a16:creationId xmlns:a16="http://schemas.microsoft.com/office/drawing/2014/main" id="{55D6C06E-9EB2-41C0-A054-A7025762E0DB}"/>
              </a:ext>
            </a:extLst>
          </p:cNvPr>
          <p:cNvSpPr/>
          <p:nvPr/>
        </p:nvSpPr>
        <p:spPr>
          <a:xfrm>
            <a:off x="5409302" y="3544957"/>
            <a:ext cx="1373401" cy="4001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17500" dist="101477" dir="2699999" rotWithShape="0">
              <a:scrgbClr r="0" g="0" b="0">
                <a:alpha val="15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稻壳儿_刀客儿出品_4">
            <a:extLst>
              <a:ext uri="{FF2B5EF4-FFF2-40B4-BE49-F238E27FC236}">
                <a16:creationId xmlns:a16="http://schemas.microsoft.com/office/drawing/2014/main" id="{4F714CEF-5B76-4C07-BA1B-1CE22B9D7F91}"/>
              </a:ext>
            </a:extLst>
          </p:cNvPr>
          <p:cNvSpPr txBox="1"/>
          <p:nvPr/>
        </p:nvSpPr>
        <p:spPr>
          <a:xfrm>
            <a:off x="5443612" y="3575735"/>
            <a:ext cx="1304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1"/>
                </a:solidFill>
              </a:rPr>
              <a:t>森焱创意</a:t>
            </a:r>
            <a:endParaRPr 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92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稻壳儿_刀客儿出品_1"/>
          <p:cNvSpPr/>
          <p:nvPr/>
        </p:nvSpPr>
        <p:spPr>
          <a:xfrm>
            <a:off x="284067" y="3106087"/>
            <a:ext cx="3798000" cy="7539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2" name="稻壳儿_刀客儿出品_2"/>
          <p:cNvSpPr/>
          <p:nvPr/>
        </p:nvSpPr>
        <p:spPr>
          <a:xfrm>
            <a:off x="4197001" y="3106087"/>
            <a:ext cx="3798000" cy="7539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6" name="稻壳儿_刀客儿出品_3"/>
          <p:cNvSpPr/>
          <p:nvPr/>
        </p:nvSpPr>
        <p:spPr>
          <a:xfrm>
            <a:off x="8109935" y="3106087"/>
            <a:ext cx="3798000" cy="7539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7" name="稻壳儿_刀客儿出品_4">
            <a:extLst>
              <a:ext uri="{FF2B5EF4-FFF2-40B4-BE49-F238E27FC236}">
                <a16:creationId xmlns:a16="http://schemas.microsoft.com/office/drawing/2014/main" id="{05C4D505-2F64-43BA-B4F0-C1DB6B141049}"/>
              </a:ext>
            </a:extLst>
          </p:cNvPr>
          <p:cNvSpPr/>
          <p:nvPr/>
        </p:nvSpPr>
        <p:spPr>
          <a:xfrm>
            <a:off x="1186820" y="3303833"/>
            <a:ext cx="2817095" cy="294890"/>
          </a:xfrm>
          <a:prstGeom prst="rect">
            <a:avLst/>
          </a:prstGeom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120000"/>
              </a:lnSpc>
            </a:pPr>
            <a:r>
              <a:rPr lang="id-ID" sz="1200" dirty="0">
                <a:solidFill>
                  <a:schemeClr val="bg1"/>
                </a:solidFill>
                <a:cs typeface="+mn-ea"/>
                <a:sym typeface="+mn-lt"/>
              </a:rPr>
              <a:t>Lorem ipsum dolor sit amet, consec</a:t>
            </a:r>
            <a:endParaRPr 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8" name="稻壳儿_刀客儿出品_5">
            <a:extLst>
              <a:ext uri="{FF2B5EF4-FFF2-40B4-BE49-F238E27FC236}">
                <a16:creationId xmlns:a16="http://schemas.microsoft.com/office/drawing/2014/main" id="{8D3B59A5-A47C-4564-8E11-321BD54B1408}"/>
              </a:ext>
            </a:extLst>
          </p:cNvPr>
          <p:cNvGrpSpPr/>
          <p:nvPr/>
        </p:nvGrpSpPr>
        <p:grpSpPr>
          <a:xfrm>
            <a:off x="748288" y="3295597"/>
            <a:ext cx="311392" cy="311392"/>
            <a:chOff x="3498967" y="3049909"/>
            <a:chExt cx="464344" cy="464344"/>
          </a:xfrm>
          <a:solidFill>
            <a:schemeClr val="bg1"/>
          </a:solidFill>
        </p:grpSpPr>
        <p:sp>
          <p:nvSpPr>
            <p:cNvPr id="29" name="AutoShape 126">
              <a:extLst>
                <a:ext uri="{FF2B5EF4-FFF2-40B4-BE49-F238E27FC236}">
                  <a16:creationId xmlns:a16="http://schemas.microsoft.com/office/drawing/2014/main" id="{39BF508C-688A-4865-AA8B-DA38FA6FE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967" y="304990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0" name="AutoShape 127">
              <a:extLst>
                <a:ext uri="{FF2B5EF4-FFF2-40B4-BE49-F238E27FC236}">
                  <a16:creationId xmlns:a16="http://schemas.microsoft.com/office/drawing/2014/main" id="{B78D7380-09A1-4306-B080-F8FD9341FA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085" y="3122140"/>
              <a:ext cx="109538" cy="1087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</p:grpSp>
      <p:sp>
        <p:nvSpPr>
          <p:cNvPr id="31" name="稻壳儿_刀客儿出品_6">
            <a:extLst>
              <a:ext uri="{FF2B5EF4-FFF2-40B4-BE49-F238E27FC236}">
                <a16:creationId xmlns:a16="http://schemas.microsoft.com/office/drawing/2014/main" id="{36811570-32BE-4F91-9110-68DB97046836}"/>
              </a:ext>
            </a:extLst>
          </p:cNvPr>
          <p:cNvSpPr/>
          <p:nvPr/>
        </p:nvSpPr>
        <p:spPr>
          <a:xfrm>
            <a:off x="5115353" y="3303833"/>
            <a:ext cx="2817095" cy="294890"/>
          </a:xfrm>
          <a:prstGeom prst="rect">
            <a:avLst/>
          </a:prstGeom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120000"/>
              </a:lnSpc>
            </a:pPr>
            <a:r>
              <a:rPr lang="id-ID" sz="1200" dirty="0">
                <a:solidFill>
                  <a:schemeClr val="bg1"/>
                </a:solidFill>
                <a:cs typeface="+mn-ea"/>
                <a:sym typeface="+mn-lt"/>
              </a:rPr>
              <a:t>Lorem ipsum dolor sit amet, consec</a:t>
            </a:r>
            <a:endParaRPr 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2" name="稻壳儿_刀客儿出品_7">
            <a:extLst>
              <a:ext uri="{FF2B5EF4-FFF2-40B4-BE49-F238E27FC236}">
                <a16:creationId xmlns:a16="http://schemas.microsoft.com/office/drawing/2014/main" id="{662CE3E2-4F88-4D71-9D13-D36AA6BFE9CE}"/>
              </a:ext>
            </a:extLst>
          </p:cNvPr>
          <p:cNvGrpSpPr/>
          <p:nvPr/>
        </p:nvGrpSpPr>
        <p:grpSpPr>
          <a:xfrm>
            <a:off x="4676821" y="3295597"/>
            <a:ext cx="311392" cy="311392"/>
            <a:chOff x="3498967" y="3049909"/>
            <a:chExt cx="464344" cy="464344"/>
          </a:xfrm>
          <a:solidFill>
            <a:schemeClr val="bg1"/>
          </a:solidFill>
        </p:grpSpPr>
        <p:sp>
          <p:nvSpPr>
            <p:cNvPr id="33" name="AutoShape 126">
              <a:extLst>
                <a:ext uri="{FF2B5EF4-FFF2-40B4-BE49-F238E27FC236}">
                  <a16:creationId xmlns:a16="http://schemas.microsoft.com/office/drawing/2014/main" id="{F01D163A-CD02-4A8C-8D39-634476960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967" y="304990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4" name="AutoShape 127">
              <a:extLst>
                <a:ext uri="{FF2B5EF4-FFF2-40B4-BE49-F238E27FC236}">
                  <a16:creationId xmlns:a16="http://schemas.microsoft.com/office/drawing/2014/main" id="{F5D69FBB-E84F-4D82-95FB-4B4277E6A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085" y="3122140"/>
              <a:ext cx="109538" cy="1087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</p:grpSp>
      <p:sp>
        <p:nvSpPr>
          <p:cNvPr id="35" name="稻壳儿_刀客儿出品_8">
            <a:extLst>
              <a:ext uri="{FF2B5EF4-FFF2-40B4-BE49-F238E27FC236}">
                <a16:creationId xmlns:a16="http://schemas.microsoft.com/office/drawing/2014/main" id="{5E32086D-67A0-4E70-8A85-66FEEE1B7587}"/>
              </a:ext>
            </a:extLst>
          </p:cNvPr>
          <p:cNvSpPr/>
          <p:nvPr/>
        </p:nvSpPr>
        <p:spPr>
          <a:xfrm>
            <a:off x="8999986" y="3303833"/>
            <a:ext cx="2817095" cy="294890"/>
          </a:xfrm>
          <a:prstGeom prst="rect">
            <a:avLst/>
          </a:prstGeom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120000"/>
              </a:lnSpc>
            </a:pPr>
            <a:r>
              <a:rPr lang="id-ID" sz="1200" dirty="0">
                <a:solidFill>
                  <a:schemeClr val="bg1"/>
                </a:solidFill>
                <a:cs typeface="+mn-ea"/>
                <a:sym typeface="+mn-lt"/>
              </a:rPr>
              <a:t>Lorem ipsum dolor sit amet, consec</a:t>
            </a:r>
            <a:endParaRPr 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6" name="稻壳儿_刀客儿出品_9">
            <a:extLst>
              <a:ext uri="{FF2B5EF4-FFF2-40B4-BE49-F238E27FC236}">
                <a16:creationId xmlns:a16="http://schemas.microsoft.com/office/drawing/2014/main" id="{20558E7A-36FE-4145-9E03-99C1D8C54611}"/>
              </a:ext>
            </a:extLst>
          </p:cNvPr>
          <p:cNvGrpSpPr/>
          <p:nvPr/>
        </p:nvGrpSpPr>
        <p:grpSpPr>
          <a:xfrm>
            <a:off x="8561454" y="3295597"/>
            <a:ext cx="311392" cy="311392"/>
            <a:chOff x="3498967" y="3049909"/>
            <a:chExt cx="464344" cy="464344"/>
          </a:xfrm>
          <a:solidFill>
            <a:schemeClr val="bg1"/>
          </a:solidFill>
        </p:grpSpPr>
        <p:sp>
          <p:nvSpPr>
            <p:cNvPr id="37" name="AutoShape 126">
              <a:extLst>
                <a:ext uri="{FF2B5EF4-FFF2-40B4-BE49-F238E27FC236}">
                  <a16:creationId xmlns:a16="http://schemas.microsoft.com/office/drawing/2014/main" id="{C7DB2240-F8A6-4B0B-811C-2358A4C4A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967" y="304990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8" name="AutoShape 127">
              <a:extLst>
                <a:ext uri="{FF2B5EF4-FFF2-40B4-BE49-F238E27FC236}">
                  <a16:creationId xmlns:a16="http://schemas.microsoft.com/office/drawing/2014/main" id="{AAF8A1EC-09EC-44D1-8362-A6FA1A5DF8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085" y="3122140"/>
              <a:ext cx="109538" cy="1087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</p:grpSp>
      <p:sp>
        <p:nvSpPr>
          <p:cNvPr id="39" name="稻壳儿_刀客儿出品_10">
            <a:extLst>
              <a:ext uri="{FF2B5EF4-FFF2-40B4-BE49-F238E27FC236}">
                <a16:creationId xmlns:a16="http://schemas.microsoft.com/office/drawing/2014/main" id="{89AB30FB-8CC7-42A0-BF83-6686631F30E7}"/>
              </a:ext>
            </a:extLst>
          </p:cNvPr>
          <p:cNvSpPr txBox="1"/>
          <p:nvPr/>
        </p:nvSpPr>
        <p:spPr>
          <a:xfrm>
            <a:off x="1459493" y="4491904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>
                <a:latin typeface="+mj-ea"/>
                <a:ea typeface="+mj-ea"/>
                <a:cs typeface="+mn-ea"/>
                <a:sym typeface="+mn-lt"/>
              </a:rPr>
              <a:t>在这里添加标题</a:t>
            </a:r>
            <a:endParaRPr lang="en-US" sz="4000" dirty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44" name="稻壳儿_刀客儿出品_11">
            <a:extLst>
              <a:ext uri="{FF2B5EF4-FFF2-40B4-BE49-F238E27FC236}">
                <a16:creationId xmlns:a16="http://schemas.microsoft.com/office/drawing/2014/main" id="{FA2B1CDF-908A-4FD9-A2BB-93BC8574ABB7}"/>
              </a:ext>
            </a:extLst>
          </p:cNvPr>
          <p:cNvSpPr/>
          <p:nvPr/>
        </p:nvSpPr>
        <p:spPr>
          <a:xfrm>
            <a:off x="6437891" y="4747488"/>
            <a:ext cx="4780442" cy="1390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Ut wisi enim ad minim veniam</a:t>
            </a:r>
            <a:r>
              <a:rPr lang="id-ID" sz="14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, quis nostrud exerci tation ullamcorper suscipit lobortis nisl ut aliquip ex ea commodo quis nostrud exerci tation ullamcorper suscipit lobortis nisl ut aliquip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.</a:t>
            </a:r>
          </a:p>
        </p:txBody>
      </p:sp>
      <p:sp>
        <p:nvSpPr>
          <p:cNvPr id="45" name="稻壳儿_刀客儿出品_12">
            <a:extLst>
              <a:ext uri="{FF2B5EF4-FFF2-40B4-BE49-F238E27FC236}">
                <a16:creationId xmlns:a16="http://schemas.microsoft.com/office/drawing/2014/main" id="{017B1CBB-AEB7-4BBC-AAF1-31D650991EA9}"/>
              </a:ext>
            </a:extLst>
          </p:cNvPr>
          <p:cNvSpPr/>
          <p:nvPr/>
        </p:nvSpPr>
        <p:spPr>
          <a:xfrm>
            <a:off x="5825067" y="4915064"/>
            <a:ext cx="264076" cy="2640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6" name="稻壳儿_刀客儿出品_13">
            <a:extLst>
              <a:ext uri="{FF2B5EF4-FFF2-40B4-BE49-F238E27FC236}">
                <a16:creationId xmlns:a16="http://schemas.microsoft.com/office/drawing/2014/main" id="{7853C4B9-11C8-4825-8C58-7DBC3BB23345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9" r="5689"/>
          <a:stretch>
            <a:fillRect/>
          </a:stretch>
        </p:blipFill>
        <p:spPr/>
      </p:pic>
      <p:pic>
        <p:nvPicPr>
          <p:cNvPr id="8" name="稻壳儿_刀客儿出品_14">
            <a:extLst>
              <a:ext uri="{FF2B5EF4-FFF2-40B4-BE49-F238E27FC236}">
                <a16:creationId xmlns:a16="http://schemas.microsoft.com/office/drawing/2014/main" id="{0F45D2DC-B3E4-4E20-A9F0-6A70F87C3536}"/>
              </a:ext>
            </a:extLst>
          </p:cNvPr>
          <p:cNvPicPr>
            <a:picLocks noGrp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5" r="5645"/>
          <a:stretch>
            <a:fillRect/>
          </a:stretch>
        </p:blipFill>
        <p:spPr/>
      </p:pic>
      <p:pic>
        <p:nvPicPr>
          <p:cNvPr id="10" name="稻壳儿_刀客儿出品_15">
            <a:extLst>
              <a:ext uri="{FF2B5EF4-FFF2-40B4-BE49-F238E27FC236}">
                <a16:creationId xmlns:a16="http://schemas.microsoft.com/office/drawing/2014/main" id="{22659B8C-7C3F-4333-92C7-C270A771C259}"/>
              </a:ext>
            </a:extLst>
          </p:cNvPr>
          <p:cNvPicPr>
            <a:picLocks noGrp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5" r="5645"/>
          <a:stretch>
            <a:fillRect/>
          </a:stretch>
        </p:blipFill>
        <p:spPr/>
      </p:pic>
      <p:sp>
        <p:nvSpPr>
          <p:cNvPr id="24" name="稻壳儿_刀客儿出品_16">
            <a:extLst>
              <a:ext uri="{FF2B5EF4-FFF2-40B4-BE49-F238E27FC236}">
                <a16:creationId xmlns:a16="http://schemas.microsoft.com/office/drawing/2014/main" id="{0DB75EB0-EADF-4412-A4EF-A9E71C380D47}"/>
              </a:ext>
            </a:extLst>
          </p:cNvPr>
          <p:cNvSpPr/>
          <p:nvPr/>
        </p:nvSpPr>
        <p:spPr>
          <a:xfrm>
            <a:off x="1672119" y="5329310"/>
            <a:ext cx="1227983" cy="3379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添加标题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6344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  <p:bldP spid="27" grpId="0"/>
      <p:bldP spid="31" grpId="0"/>
      <p:bldP spid="35" grpId="0"/>
      <p:bldP spid="39" grpId="0"/>
      <p:bldP spid="44" grpId="0"/>
      <p:bldP spid="45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稻壳儿_刀客儿出品_1">
            <a:extLst>
              <a:ext uri="{FF2B5EF4-FFF2-40B4-BE49-F238E27FC236}">
                <a16:creationId xmlns:a16="http://schemas.microsoft.com/office/drawing/2014/main" id="{E2B641AC-EE13-4F89-B78E-DD8D659B88DA}"/>
              </a:ext>
            </a:extLst>
          </p:cNvPr>
          <p:cNvSpPr txBox="1"/>
          <p:nvPr/>
        </p:nvSpPr>
        <p:spPr>
          <a:xfrm>
            <a:off x="1293027" y="1861987"/>
            <a:ext cx="4040768" cy="1342291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98" dirty="0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“</a:t>
            </a:r>
            <a:r>
              <a:rPr lang="en-US" sz="1398" dirty="0" err="1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orem</a:t>
            </a:r>
            <a:r>
              <a:rPr lang="en-US" sz="1398" dirty="0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 ipsum dolor sit </a:t>
            </a:r>
            <a:r>
              <a:rPr lang="en-US" sz="1398" dirty="0" err="1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amet</a:t>
            </a:r>
            <a:r>
              <a:rPr lang="en-US" sz="1398" dirty="0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, cons </a:t>
            </a:r>
            <a:r>
              <a:rPr lang="en-US" sz="1398" dirty="0" err="1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ectetur</a:t>
            </a:r>
            <a:r>
              <a:rPr lang="en-US" sz="1398" dirty="0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n-US" sz="1398" dirty="0" err="1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adipis</a:t>
            </a:r>
            <a:r>
              <a:rPr lang="en-US" sz="1398" dirty="0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n-US" sz="1398" dirty="0" err="1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cing</a:t>
            </a:r>
            <a:r>
              <a:rPr lang="en-US" sz="1398" dirty="0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n-US" sz="1398" dirty="0" err="1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elit</a:t>
            </a:r>
            <a:r>
              <a:rPr lang="en-US" sz="1398" dirty="0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, sed do </a:t>
            </a:r>
            <a:r>
              <a:rPr lang="en-US" sz="1398" dirty="0" err="1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eiusmod</a:t>
            </a:r>
            <a:r>
              <a:rPr lang="en-US" sz="1398" dirty="0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n-US" sz="1398" dirty="0" err="1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tempor</a:t>
            </a:r>
            <a:r>
              <a:rPr lang="en-US" sz="1398" dirty="0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n-US" sz="1398" dirty="0" err="1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incidi</a:t>
            </a:r>
            <a:r>
              <a:rPr lang="en-US" sz="1398" dirty="0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n-US" sz="1398" dirty="0" err="1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dunt</a:t>
            </a:r>
            <a:r>
              <a:rPr lang="en-US" sz="1398" dirty="0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n-US" sz="1398" dirty="0" err="1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ut</a:t>
            </a:r>
            <a:r>
              <a:rPr lang="en-US" sz="1398" dirty="0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n-US" sz="1398" dirty="0" err="1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ectetur</a:t>
            </a:r>
            <a:r>
              <a:rPr lang="en-US" sz="1398" dirty="0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n-US" sz="1398" dirty="0" err="1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adipis</a:t>
            </a:r>
            <a:r>
              <a:rPr lang="en-US" sz="1398" dirty="0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n-US" sz="1398" dirty="0" err="1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cing</a:t>
            </a:r>
            <a:r>
              <a:rPr lang="en-US" sz="1398" dirty="0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n-US" sz="1398" dirty="0" err="1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elit</a:t>
            </a:r>
            <a:r>
              <a:rPr lang="en-US" sz="1398" dirty="0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, sed do </a:t>
            </a:r>
            <a:r>
              <a:rPr lang="en-US" sz="1398" dirty="0" err="1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eiusmod</a:t>
            </a:r>
            <a:r>
              <a:rPr lang="en-US" sz="1398" dirty="0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n-US" sz="1398" dirty="0" err="1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tempor</a:t>
            </a:r>
            <a:endParaRPr lang="en-US" sz="1398" dirty="0">
              <a:solidFill>
                <a:schemeClr val="bg1">
                  <a:lumMod val="50000"/>
                </a:schemeClr>
              </a:solidFill>
              <a:cs typeface="Aharoni" panose="02010803020104030203" pitchFamily="2" charset="-79"/>
            </a:endParaRPr>
          </a:p>
        </p:txBody>
      </p:sp>
      <p:graphicFrame>
        <p:nvGraphicFramePr>
          <p:cNvPr id="135" name="稻壳儿_刀客儿出品_2">
            <a:extLst>
              <a:ext uri="{FF2B5EF4-FFF2-40B4-BE49-F238E27FC236}">
                <a16:creationId xmlns:a16="http://schemas.microsoft.com/office/drawing/2014/main" id="{A76190A2-D580-48A3-B332-D000128DB0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6747385"/>
              </p:ext>
            </p:extLst>
          </p:nvPr>
        </p:nvGraphicFramePr>
        <p:xfrm>
          <a:off x="1293027" y="3418451"/>
          <a:ext cx="4417407" cy="2648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2" name="稻壳儿_刀客儿出品_3">
            <a:extLst>
              <a:ext uri="{FF2B5EF4-FFF2-40B4-BE49-F238E27FC236}">
                <a16:creationId xmlns:a16="http://schemas.microsoft.com/office/drawing/2014/main" id="{0A10DE1E-437A-4924-90A2-4385A4AD1A07}"/>
              </a:ext>
            </a:extLst>
          </p:cNvPr>
          <p:cNvSpPr txBox="1"/>
          <p:nvPr/>
        </p:nvSpPr>
        <p:spPr>
          <a:xfrm>
            <a:off x="4568103" y="509272"/>
            <a:ext cx="3055793" cy="584775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>
            <a:defPPr>
              <a:defRPr lang="en-US"/>
            </a:defPPr>
            <a:lvl1pPr algn="ctr">
              <a:defRPr sz="320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在这里</a:t>
            </a:r>
            <a:r>
              <a:rPr lang="zh-CN" altLang="en-US"/>
              <a:t>添加标题</a:t>
            </a:r>
            <a:endParaRPr lang="en-US" dirty="0"/>
          </a:p>
        </p:txBody>
      </p:sp>
      <p:sp>
        <p:nvSpPr>
          <p:cNvPr id="73" name="稻壳儿_刀客儿出品_4">
            <a:extLst>
              <a:ext uri="{FF2B5EF4-FFF2-40B4-BE49-F238E27FC236}">
                <a16:creationId xmlns:a16="http://schemas.microsoft.com/office/drawing/2014/main" id="{2386401E-73B0-4F65-BC5E-21585B19C274}"/>
              </a:ext>
            </a:extLst>
          </p:cNvPr>
          <p:cNvSpPr txBox="1"/>
          <p:nvPr/>
        </p:nvSpPr>
        <p:spPr>
          <a:xfrm>
            <a:off x="3568631" y="1031741"/>
            <a:ext cx="5054737" cy="307777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>
            <a:defPPr>
              <a:defRPr lang="en-US"/>
            </a:defPPr>
            <a:lvl1pPr algn="ctr">
              <a:defRPr sz="1400"/>
            </a:lvl1pPr>
          </a:lstStyle>
          <a:p>
            <a:r>
              <a:rPr lang="en-US" altLang="zh-CN" dirty="0"/>
              <a:t>Lorem ipsum dolor </a:t>
            </a:r>
            <a:r>
              <a:rPr lang="en-US" altLang="zh-CN"/>
              <a:t>sit amet, consectetuer adipiscing elit.</a:t>
            </a:r>
            <a:endParaRPr lang="en-US" dirty="0"/>
          </a:p>
        </p:txBody>
      </p:sp>
      <p:grpSp>
        <p:nvGrpSpPr>
          <p:cNvPr id="2" name="稻壳儿_刀客儿出品_5">
            <a:extLst>
              <a:ext uri="{FF2B5EF4-FFF2-40B4-BE49-F238E27FC236}">
                <a16:creationId xmlns:a16="http://schemas.microsoft.com/office/drawing/2014/main" id="{1F09E29C-FF4E-4530-8A7B-1B60D31ED0F8}"/>
              </a:ext>
            </a:extLst>
          </p:cNvPr>
          <p:cNvGrpSpPr/>
          <p:nvPr/>
        </p:nvGrpSpPr>
        <p:grpSpPr>
          <a:xfrm>
            <a:off x="6626428" y="2461488"/>
            <a:ext cx="4650961" cy="3214599"/>
            <a:chOff x="6626428" y="2461488"/>
            <a:chExt cx="4650961" cy="3214599"/>
          </a:xfrm>
        </p:grpSpPr>
        <p:grpSp>
          <p:nvGrpSpPr>
            <p:cNvPr id="5" name="Group 4"/>
            <p:cNvGrpSpPr/>
            <p:nvPr/>
          </p:nvGrpSpPr>
          <p:grpSpPr>
            <a:xfrm>
              <a:off x="6626428" y="3019106"/>
              <a:ext cx="4650961" cy="2656981"/>
              <a:chOff x="1651001" y="1444625"/>
              <a:chExt cx="8897938" cy="5083175"/>
            </a:xfrm>
          </p:grpSpPr>
          <p:sp>
            <p:nvSpPr>
              <p:cNvPr id="6" name="Freeform 8"/>
              <p:cNvSpPr>
                <a:spLocks/>
              </p:cNvSpPr>
              <p:nvPr/>
            </p:nvSpPr>
            <p:spPr bwMode="auto">
              <a:xfrm>
                <a:off x="1651001" y="1708150"/>
                <a:ext cx="8897938" cy="4805363"/>
              </a:xfrm>
              <a:custGeom>
                <a:avLst/>
                <a:gdLst>
                  <a:gd name="T0" fmla="*/ 520 w 2370"/>
                  <a:gd name="T1" fmla="*/ 65 h 1279"/>
                  <a:gd name="T2" fmla="*/ 61 w 2370"/>
                  <a:gd name="T3" fmla="*/ 459 h 1279"/>
                  <a:gd name="T4" fmla="*/ 109 w 2370"/>
                  <a:gd name="T5" fmla="*/ 621 h 1279"/>
                  <a:gd name="T6" fmla="*/ 1581 w 2370"/>
                  <a:gd name="T7" fmla="*/ 1242 h 1279"/>
                  <a:gd name="T8" fmla="*/ 1851 w 2370"/>
                  <a:gd name="T9" fmla="*/ 1213 h 1279"/>
                  <a:gd name="T10" fmla="*/ 2309 w 2370"/>
                  <a:gd name="T11" fmla="*/ 819 h 1279"/>
                  <a:gd name="T12" fmla="*/ 2262 w 2370"/>
                  <a:gd name="T13" fmla="*/ 657 h 1279"/>
                  <a:gd name="T14" fmla="*/ 789 w 2370"/>
                  <a:gd name="T15" fmla="*/ 37 h 1279"/>
                  <a:gd name="T16" fmla="*/ 520 w 2370"/>
                  <a:gd name="T17" fmla="*/ 65 h 1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0" h="1279">
                    <a:moveTo>
                      <a:pt x="520" y="65"/>
                    </a:moveTo>
                    <a:cubicBezTo>
                      <a:pt x="61" y="459"/>
                      <a:pt x="61" y="459"/>
                      <a:pt x="61" y="459"/>
                    </a:cubicBezTo>
                    <a:cubicBezTo>
                      <a:pt x="0" y="512"/>
                      <a:pt x="22" y="585"/>
                      <a:pt x="109" y="621"/>
                    </a:cubicBezTo>
                    <a:cubicBezTo>
                      <a:pt x="1581" y="1242"/>
                      <a:pt x="1581" y="1242"/>
                      <a:pt x="1581" y="1242"/>
                    </a:cubicBezTo>
                    <a:cubicBezTo>
                      <a:pt x="1668" y="1279"/>
                      <a:pt x="1790" y="1266"/>
                      <a:pt x="1851" y="1213"/>
                    </a:cubicBezTo>
                    <a:cubicBezTo>
                      <a:pt x="2309" y="819"/>
                      <a:pt x="2309" y="819"/>
                      <a:pt x="2309" y="819"/>
                    </a:cubicBezTo>
                    <a:cubicBezTo>
                      <a:pt x="2370" y="767"/>
                      <a:pt x="2349" y="694"/>
                      <a:pt x="2262" y="657"/>
                    </a:cubicBezTo>
                    <a:cubicBezTo>
                      <a:pt x="789" y="37"/>
                      <a:pt x="789" y="37"/>
                      <a:pt x="789" y="37"/>
                    </a:cubicBezTo>
                    <a:cubicBezTo>
                      <a:pt x="702" y="0"/>
                      <a:pt x="581" y="13"/>
                      <a:pt x="520" y="65"/>
                    </a:cubicBezTo>
                    <a:close/>
                  </a:path>
                </a:pathLst>
              </a:custGeom>
              <a:solidFill>
                <a:srgbClr val="9167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8"/>
              </a:p>
            </p:txBody>
          </p:sp>
          <p:sp>
            <p:nvSpPr>
              <p:cNvPr id="7" name="Freeform 9"/>
              <p:cNvSpPr>
                <a:spLocks/>
              </p:cNvSpPr>
              <p:nvPr/>
            </p:nvSpPr>
            <p:spPr bwMode="auto">
              <a:xfrm>
                <a:off x="1651001" y="1727200"/>
                <a:ext cx="8897938" cy="4800600"/>
              </a:xfrm>
              <a:custGeom>
                <a:avLst/>
                <a:gdLst>
                  <a:gd name="T0" fmla="*/ 520 w 2370"/>
                  <a:gd name="T1" fmla="*/ 65 h 1278"/>
                  <a:gd name="T2" fmla="*/ 61 w 2370"/>
                  <a:gd name="T3" fmla="*/ 459 h 1278"/>
                  <a:gd name="T4" fmla="*/ 109 w 2370"/>
                  <a:gd name="T5" fmla="*/ 621 h 1278"/>
                  <a:gd name="T6" fmla="*/ 1581 w 2370"/>
                  <a:gd name="T7" fmla="*/ 1242 h 1278"/>
                  <a:gd name="T8" fmla="*/ 1851 w 2370"/>
                  <a:gd name="T9" fmla="*/ 1213 h 1278"/>
                  <a:gd name="T10" fmla="*/ 2309 w 2370"/>
                  <a:gd name="T11" fmla="*/ 819 h 1278"/>
                  <a:gd name="T12" fmla="*/ 2262 w 2370"/>
                  <a:gd name="T13" fmla="*/ 657 h 1278"/>
                  <a:gd name="T14" fmla="*/ 789 w 2370"/>
                  <a:gd name="T15" fmla="*/ 37 h 1278"/>
                  <a:gd name="T16" fmla="*/ 520 w 2370"/>
                  <a:gd name="T17" fmla="*/ 65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0" h="1278">
                    <a:moveTo>
                      <a:pt x="520" y="65"/>
                    </a:moveTo>
                    <a:cubicBezTo>
                      <a:pt x="61" y="459"/>
                      <a:pt x="61" y="459"/>
                      <a:pt x="61" y="459"/>
                    </a:cubicBezTo>
                    <a:cubicBezTo>
                      <a:pt x="0" y="511"/>
                      <a:pt x="22" y="584"/>
                      <a:pt x="109" y="621"/>
                    </a:cubicBezTo>
                    <a:cubicBezTo>
                      <a:pt x="1581" y="1242"/>
                      <a:pt x="1581" y="1242"/>
                      <a:pt x="1581" y="1242"/>
                    </a:cubicBezTo>
                    <a:cubicBezTo>
                      <a:pt x="1668" y="1278"/>
                      <a:pt x="1790" y="1265"/>
                      <a:pt x="1851" y="1213"/>
                    </a:cubicBezTo>
                    <a:cubicBezTo>
                      <a:pt x="2309" y="819"/>
                      <a:pt x="2309" y="819"/>
                      <a:pt x="2309" y="819"/>
                    </a:cubicBezTo>
                    <a:cubicBezTo>
                      <a:pt x="2370" y="767"/>
                      <a:pt x="2349" y="694"/>
                      <a:pt x="2262" y="657"/>
                    </a:cubicBezTo>
                    <a:cubicBezTo>
                      <a:pt x="789" y="37"/>
                      <a:pt x="789" y="37"/>
                      <a:pt x="789" y="37"/>
                    </a:cubicBezTo>
                    <a:cubicBezTo>
                      <a:pt x="702" y="0"/>
                      <a:pt x="581" y="13"/>
                      <a:pt x="520" y="65"/>
                    </a:cubicBezTo>
                    <a:close/>
                  </a:path>
                </a:pathLst>
              </a:custGeom>
              <a:solidFill>
                <a:srgbClr val="999999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8"/>
              </a:p>
            </p:txBody>
          </p:sp>
          <p:sp>
            <p:nvSpPr>
              <p:cNvPr id="8" name="Rectangle 10"/>
              <p:cNvSpPr>
                <a:spLocks noChangeArrowheads="1"/>
              </p:cNvSpPr>
              <p:nvPr/>
            </p:nvSpPr>
            <p:spPr bwMode="auto">
              <a:xfrm>
                <a:off x="1747838" y="3425825"/>
                <a:ext cx="841375" cy="288925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8"/>
              </a:p>
            </p:txBody>
          </p:sp>
          <p:sp>
            <p:nvSpPr>
              <p:cNvPr id="9" name="Rectangle 11"/>
              <p:cNvSpPr>
                <a:spLocks noChangeArrowheads="1"/>
              </p:cNvSpPr>
              <p:nvPr/>
            </p:nvSpPr>
            <p:spPr bwMode="auto">
              <a:xfrm>
                <a:off x="9613901" y="4270375"/>
                <a:ext cx="836613" cy="288925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8"/>
              </a:p>
            </p:txBody>
          </p:sp>
          <p:sp>
            <p:nvSpPr>
              <p:cNvPr id="10" name="Freeform 12"/>
              <p:cNvSpPr>
                <a:spLocks/>
              </p:cNvSpPr>
              <p:nvPr/>
            </p:nvSpPr>
            <p:spPr bwMode="auto">
              <a:xfrm>
                <a:off x="1651001" y="1444625"/>
                <a:ext cx="8897938" cy="4805363"/>
              </a:xfrm>
              <a:custGeom>
                <a:avLst/>
                <a:gdLst>
                  <a:gd name="T0" fmla="*/ 520 w 2370"/>
                  <a:gd name="T1" fmla="*/ 66 h 1279"/>
                  <a:gd name="T2" fmla="*/ 61 w 2370"/>
                  <a:gd name="T3" fmla="*/ 459 h 1279"/>
                  <a:gd name="T4" fmla="*/ 109 w 2370"/>
                  <a:gd name="T5" fmla="*/ 622 h 1279"/>
                  <a:gd name="T6" fmla="*/ 1581 w 2370"/>
                  <a:gd name="T7" fmla="*/ 1242 h 1279"/>
                  <a:gd name="T8" fmla="*/ 1851 w 2370"/>
                  <a:gd name="T9" fmla="*/ 1213 h 1279"/>
                  <a:gd name="T10" fmla="*/ 2309 w 2370"/>
                  <a:gd name="T11" fmla="*/ 820 h 1279"/>
                  <a:gd name="T12" fmla="*/ 2262 w 2370"/>
                  <a:gd name="T13" fmla="*/ 657 h 1279"/>
                  <a:gd name="T14" fmla="*/ 789 w 2370"/>
                  <a:gd name="T15" fmla="*/ 37 h 1279"/>
                  <a:gd name="T16" fmla="*/ 520 w 2370"/>
                  <a:gd name="T17" fmla="*/ 66 h 1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0" h="1279">
                    <a:moveTo>
                      <a:pt x="520" y="66"/>
                    </a:moveTo>
                    <a:cubicBezTo>
                      <a:pt x="61" y="459"/>
                      <a:pt x="61" y="459"/>
                      <a:pt x="61" y="459"/>
                    </a:cubicBezTo>
                    <a:cubicBezTo>
                      <a:pt x="0" y="512"/>
                      <a:pt x="22" y="585"/>
                      <a:pt x="109" y="622"/>
                    </a:cubicBezTo>
                    <a:cubicBezTo>
                      <a:pt x="1581" y="1242"/>
                      <a:pt x="1581" y="1242"/>
                      <a:pt x="1581" y="1242"/>
                    </a:cubicBezTo>
                    <a:cubicBezTo>
                      <a:pt x="1668" y="1279"/>
                      <a:pt x="1790" y="1266"/>
                      <a:pt x="1851" y="1213"/>
                    </a:cubicBezTo>
                    <a:cubicBezTo>
                      <a:pt x="2309" y="820"/>
                      <a:pt x="2309" y="820"/>
                      <a:pt x="2309" y="820"/>
                    </a:cubicBezTo>
                    <a:cubicBezTo>
                      <a:pt x="2370" y="767"/>
                      <a:pt x="2349" y="694"/>
                      <a:pt x="2262" y="657"/>
                    </a:cubicBezTo>
                    <a:cubicBezTo>
                      <a:pt x="789" y="37"/>
                      <a:pt x="789" y="37"/>
                      <a:pt x="789" y="37"/>
                    </a:cubicBezTo>
                    <a:cubicBezTo>
                      <a:pt x="702" y="0"/>
                      <a:pt x="581" y="13"/>
                      <a:pt x="520" y="66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8"/>
              </a:p>
            </p:txBody>
          </p:sp>
          <p:sp>
            <p:nvSpPr>
              <p:cNvPr id="11" name="Freeform 13"/>
              <p:cNvSpPr>
                <a:spLocks/>
              </p:cNvSpPr>
              <p:nvPr/>
            </p:nvSpPr>
            <p:spPr bwMode="auto">
              <a:xfrm>
                <a:off x="2138363" y="1652588"/>
                <a:ext cx="3033713" cy="2328863"/>
              </a:xfrm>
              <a:custGeom>
                <a:avLst/>
                <a:gdLst>
                  <a:gd name="T0" fmla="*/ 1509 w 1911"/>
                  <a:gd name="T1" fmla="*/ 0 h 1467"/>
                  <a:gd name="T2" fmla="*/ 0 w 1911"/>
                  <a:gd name="T3" fmla="*/ 1299 h 1467"/>
                  <a:gd name="T4" fmla="*/ 402 w 1911"/>
                  <a:gd name="T5" fmla="*/ 1467 h 1467"/>
                  <a:gd name="T6" fmla="*/ 1911 w 1911"/>
                  <a:gd name="T7" fmla="*/ 170 h 1467"/>
                  <a:gd name="T8" fmla="*/ 1509 w 1911"/>
                  <a:gd name="T9" fmla="*/ 0 h 1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11" h="1467">
                    <a:moveTo>
                      <a:pt x="1509" y="0"/>
                    </a:moveTo>
                    <a:lnTo>
                      <a:pt x="0" y="1299"/>
                    </a:lnTo>
                    <a:lnTo>
                      <a:pt x="402" y="1467"/>
                    </a:lnTo>
                    <a:lnTo>
                      <a:pt x="1911" y="170"/>
                    </a:lnTo>
                    <a:lnTo>
                      <a:pt x="1509" y="0"/>
                    </a:lnTo>
                    <a:close/>
                  </a:path>
                </a:pathLst>
              </a:custGeom>
              <a:solidFill>
                <a:srgbClr val="4674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8"/>
              </a:p>
            </p:txBody>
          </p:sp>
          <p:sp>
            <p:nvSpPr>
              <p:cNvPr id="12" name="Freeform 14"/>
              <p:cNvSpPr>
                <a:spLocks/>
              </p:cNvSpPr>
              <p:nvPr/>
            </p:nvSpPr>
            <p:spPr bwMode="auto">
              <a:xfrm>
                <a:off x="2878138" y="2381250"/>
                <a:ext cx="563563" cy="454025"/>
              </a:xfrm>
              <a:custGeom>
                <a:avLst/>
                <a:gdLst>
                  <a:gd name="T0" fmla="*/ 355 w 355"/>
                  <a:gd name="T1" fmla="*/ 19 h 286"/>
                  <a:gd name="T2" fmla="*/ 45 w 355"/>
                  <a:gd name="T3" fmla="*/ 286 h 286"/>
                  <a:gd name="T4" fmla="*/ 0 w 355"/>
                  <a:gd name="T5" fmla="*/ 267 h 286"/>
                  <a:gd name="T6" fmla="*/ 310 w 355"/>
                  <a:gd name="T7" fmla="*/ 0 h 286"/>
                  <a:gd name="T8" fmla="*/ 355 w 355"/>
                  <a:gd name="T9" fmla="*/ 19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5" h="286">
                    <a:moveTo>
                      <a:pt x="355" y="19"/>
                    </a:moveTo>
                    <a:lnTo>
                      <a:pt x="45" y="286"/>
                    </a:lnTo>
                    <a:lnTo>
                      <a:pt x="0" y="267"/>
                    </a:lnTo>
                    <a:lnTo>
                      <a:pt x="310" y="0"/>
                    </a:lnTo>
                    <a:lnTo>
                      <a:pt x="355" y="19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8"/>
              </a:p>
            </p:txBody>
          </p:sp>
          <p:sp>
            <p:nvSpPr>
              <p:cNvPr id="13" name="Freeform 15"/>
              <p:cNvSpPr>
                <a:spLocks/>
              </p:cNvSpPr>
              <p:nvPr/>
            </p:nvSpPr>
            <p:spPr bwMode="auto">
              <a:xfrm>
                <a:off x="2882901" y="2474913"/>
                <a:ext cx="182563" cy="109538"/>
              </a:xfrm>
              <a:custGeom>
                <a:avLst/>
                <a:gdLst>
                  <a:gd name="T0" fmla="*/ 6 w 49"/>
                  <a:gd name="T1" fmla="*/ 7 h 29"/>
                  <a:gd name="T2" fmla="*/ 12 w 49"/>
                  <a:gd name="T3" fmla="*/ 25 h 29"/>
                  <a:gd name="T4" fmla="*/ 42 w 49"/>
                  <a:gd name="T5" fmla="*/ 22 h 29"/>
                  <a:gd name="T6" fmla="*/ 37 w 49"/>
                  <a:gd name="T7" fmla="*/ 4 h 29"/>
                  <a:gd name="T8" fmla="*/ 6 w 49"/>
                  <a:gd name="T9" fmla="*/ 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29">
                    <a:moveTo>
                      <a:pt x="6" y="7"/>
                    </a:moveTo>
                    <a:cubicBezTo>
                      <a:pt x="0" y="13"/>
                      <a:pt x="2" y="21"/>
                      <a:pt x="12" y="25"/>
                    </a:cubicBezTo>
                    <a:cubicBezTo>
                      <a:pt x="22" y="29"/>
                      <a:pt x="35" y="28"/>
                      <a:pt x="42" y="22"/>
                    </a:cubicBezTo>
                    <a:cubicBezTo>
                      <a:pt x="49" y="16"/>
                      <a:pt x="46" y="8"/>
                      <a:pt x="37" y="4"/>
                    </a:cubicBezTo>
                    <a:cubicBezTo>
                      <a:pt x="27" y="0"/>
                      <a:pt x="13" y="1"/>
                      <a:pt x="6" y="7"/>
                    </a:cubicBez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8"/>
              </a:p>
            </p:txBody>
          </p:sp>
          <p:sp>
            <p:nvSpPr>
              <p:cNvPr id="14" name="Freeform 16"/>
              <p:cNvSpPr>
                <a:spLocks/>
              </p:cNvSpPr>
              <p:nvPr/>
            </p:nvSpPr>
            <p:spPr bwMode="auto">
              <a:xfrm>
                <a:off x="2138363" y="1652588"/>
                <a:ext cx="8027988" cy="4437063"/>
              </a:xfrm>
              <a:custGeom>
                <a:avLst/>
                <a:gdLst>
                  <a:gd name="T0" fmla="*/ 1509 w 5057"/>
                  <a:gd name="T1" fmla="*/ 0 h 2795"/>
                  <a:gd name="T2" fmla="*/ 0 w 5057"/>
                  <a:gd name="T3" fmla="*/ 1299 h 2795"/>
                  <a:gd name="T4" fmla="*/ 3545 w 5057"/>
                  <a:gd name="T5" fmla="*/ 2795 h 2795"/>
                  <a:gd name="T6" fmla="*/ 5057 w 5057"/>
                  <a:gd name="T7" fmla="*/ 1495 h 2795"/>
                  <a:gd name="T8" fmla="*/ 1509 w 5057"/>
                  <a:gd name="T9" fmla="*/ 0 h 2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57" h="2795">
                    <a:moveTo>
                      <a:pt x="1509" y="0"/>
                    </a:moveTo>
                    <a:lnTo>
                      <a:pt x="0" y="1299"/>
                    </a:lnTo>
                    <a:lnTo>
                      <a:pt x="3545" y="2795"/>
                    </a:lnTo>
                    <a:lnTo>
                      <a:pt x="5057" y="1495"/>
                    </a:lnTo>
                    <a:lnTo>
                      <a:pt x="1509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8"/>
              </a:p>
            </p:txBody>
          </p:sp>
          <p:sp>
            <p:nvSpPr>
              <p:cNvPr id="15" name="Freeform 17"/>
              <p:cNvSpPr>
                <a:spLocks/>
              </p:cNvSpPr>
              <p:nvPr/>
            </p:nvSpPr>
            <p:spPr bwMode="auto">
              <a:xfrm>
                <a:off x="2825751" y="4003675"/>
                <a:ext cx="2470150" cy="492125"/>
              </a:xfrm>
              <a:custGeom>
                <a:avLst/>
                <a:gdLst>
                  <a:gd name="T0" fmla="*/ 0 w 1556"/>
                  <a:gd name="T1" fmla="*/ 0 h 310"/>
                  <a:gd name="T2" fmla="*/ 1556 w 1556"/>
                  <a:gd name="T3" fmla="*/ 220 h 310"/>
                  <a:gd name="T4" fmla="*/ 1523 w 1556"/>
                  <a:gd name="T5" fmla="*/ 310 h 310"/>
                  <a:gd name="T6" fmla="*/ 336 w 1556"/>
                  <a:gd name="T7" fmla="*/ 142 h 310"/>
                  <a:gd name="T8" fmla="*/ 0 w 1556"/>
                  <a:gd name="T9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56" h="310">
                    <a:moveTo>
                      <a:pt x="0" y="0"/>
                    </a:moveTo>
                    <a:lnTo>
                      <a:pt x="1556" y="220"/>
                    </a:lnTo>
                    <a:lnTo>
                      <a:pt x="1523" y="310"/>
                    </a:lnTo>
                    <a:lnTo>
                      <a:pt x="336" y="1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8"/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4913313" y="4410075"/>
                <a:ext cx="1306513" cy="1025525"/>
              </a:xfrm>
              <a:custGeom>
                <a:avLst/>
                <a:gdLst>
                  <a:gd name="T0" fmla="*/ 0 w 348"/>
                  <a:gd name="T1" fmla="*/ 29 h 273"/>
                  <a:gd name="T2" fmla="*/ 240 w 348"/>
                  <a:gd name="T3" fmla="*/ 228 h 273"/>
                  <a:gd name="T4" fmla="*/ 348 w 348"/>
                  <a:gd name="T5" fmla="*/ 273 h 273"/>
                  <a:gd name="T6" fmla="*/ 332 w 348"/>
                  <a:gd name="T7" fmla="*/ 249 h 273"/>
                  <a:gd name="T8" fmla="*/ 50 w 348"/>
                  <a:gd name="T9" fmla="*/ 0 h 273"/>
                  <a:gd name="T10" fmla="*/ 0 w 348"/>
                  <a:gd name="T11" fmla="*/ 29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8" h="273">
                    <a:moveTo>
                      <a:pt x="0" y="29"/>
                    </a:moveTo>
                    <a:cubicBezTo>
                      <a:pt x="60" y="66"/>
                      <a:pt x="160" y="130"/>
                      <a:pt x="240" y="228"/>
                    </a:cubicBezTo>
                    <a:cubicBezTo>
                      <a:pt x="348" y="273"/>
                      <a:pt x="348" y="273"/>
                      <a:pt x="348" y="273"/>
                    </a:cubicBezTo>
                    <a:cubicBezTo>
                      <a:pt x="343" y="265"/>
                      <a:pt x="338" y="257"/>
                      <a:pt x="332" y="249"/>
                    </a:cubicBezTo>
                    <a:cubicBezTo>
                      <a:pt x="244" y="124"/>
                      <a:pt x="120" y="43"/>
                      <a:pt x="50" y="0"/>
                    </a:cubicBez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8"/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3997326" y="3602038"/>
                <a:ext cx="5410200" cy="1003300"/>
              </a:xfrm>
              <a:custGeom>
                <a:avLst/>
                <a:gdLst>
                  <a:gd name="T0" fmla="*/ 0 w 3408"/>
                  <a:gd name="T1" fmla="*/ 563 h 632"/>
                  <a:gd name="T2" fmla="*/ 3249 w 3408"/>
                  <a:gd name="T3" fmla="*/ 0 h 632"/>
                  <a:gd name="T4" fmla="*/ 3408 w 3408"/>
                  <a:gd name="T5" fmla="*/ 66 h 632"/>
                  <a:gd name="T6" fmla="*/ 158 w 3408"/>
                  <a:gd name="T7" fmla="*/ 632 h 632"/>
                  <a:gd name="T8" fmla="*/ 0 w 3408"/>
                  <a:gd name="T9" fmla="*/ 563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08" h="632">
                    <a:moveTo>
                      <a:pt x="0" y="563"/>
                    </a:moveTo>
                    <a:lnTo>
                      <a:pt x="3249" y="0"/>
                    </a:lnTo>
                    <a:lnTo>
                      <a:pt x="3408" y="66"/>
                    </a:lnTo>
                    <a:lnTo>
                      <a:pt x="158" y="632"/>
                    </a:lnTo>
                    <a:lnTo>
                      <a:pt x="0" y="56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8"/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2540001" y="3248025"/>
                <a:ext cx="5767388" cy="2495550"/>
              </a:xfrm>
              <a:custGeom>
                <a:avLst/>
                <a:gdLst>
                  <a:gd name="T0" fmla="*/ 3545 w 3633"/>
                  <a:gd name="T1" fmla="*/ 1572 h 1572"/>
                  <a:gd name="T2" fmla="*/ 0 w 3633"/>
                  <a:gd name="T3" fmla="*/ 76 h 1572"/>
                  <a:gd name="T4" fmla="*/ 88 w 3633"/>
                  <a:gd name="T5" fmla="*/ 0 h 1572"/>
                  <a:gd name="T6" fmla="*/ 3633 w 3633"/>
                  <a:gd name="T7" fmla="*/ 1496 h 1572"/>
                  <a:gd name="T8" fmla="*/ 3545 w 3633"/>
                  <a:gd name="T9" fmla="*/ 1572 h 1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33" h="1572">
                    <a:moveTo>
                      <a:pt x="3545" y="1572"/>
                    </a:moveTo>
                    <a:lnTo>
                      <a:pt x="0" y="76"/>
                    </a:lnTo>
                    <a:lnTo>
                      <a:pt x="88" y="0"/>
                    </a:lnTo>
                    <a:lnTo>
                      <a:pt x="3633" y="1496"/>
                    </a:lnTo>
                    <a:lnTo>
                      <a:pt x="3545" y="15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8"/>
              </a:p>
            </p:txBody>
          </p:sp>
          <p:sp>
            <p:nvSpPr>
              <p:cNvPr id="19" name="Freeform 21"/>
              <p:cNvSpPr>
                <a:spLocks/>
              </p:cNvSpPr>
              <p:nvPr/>
            </p:nvSpPr>
            <p:spPr bwMode="auto">
              <a:xfrm>
                <a:off x="4567238" y="2678113"/>
                <a:ext cx="2595563" cy="2141538"/>
              </a:xfrm>
              <a:custGeom>
                <a:avLst/>
                <a:gdLst>
                  <a:gd name="T0" fmla="*/ 0 w 1635"/>
                  <a:gd name="T1" fmla="*/ 1297 h 1349"/>
                  <a:gd name="T2" fmla="*/ 1509 w 1635"/>
                  <a:gd name="T3" fmla="*/ 0 h 1349"/>
                  <a:gd name="T4" fmla="*/ 1635 w 1635"/>
                  <a:gd name="T5" fmla="*/ 52 h 1349"/>
                  <a:gd name="T6" fmla="*/ 123 w 1635"/>
                  <a:gd name="T7" fmla="*/ 1349 h 1349"/>
                  <a:gd name="T8" fmla="*/ 0 w 1635"/>
                  <a:gd name="T9" fmla="*/ 1297 h 1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5" h="1349">
                    <a:moveTo>
                      <a:pt x="0" y="1297"/>
                    </a:moveTo>
                    <a:lnTo>
                      <a:pt x="1509" y="0"/>
                    </a:lnTo>
                    <a:lnTo>
                      <a:pt x="1635" y="52"/>
                    </a:lnTo>
                    <a:lnTo>
                      <a:pt x="123" y="1349"/>
                    </a:lnTo>
                    <a:lnTo>
                      <a:pt x="0" y="12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8"/>
              </a:p>
            </p:txBody>
          </p:sp>
          <p:sp>
            <p:nvSpPr>
              <p:cNvPr id="20" name="Freeform 22"/>
              <p:cNvSpPr>
                <a:spLocks/>
              </p:cNvSpPr>
              <p:nvPr/>
            </p:nvSpPr>
            <p:spPr bwMode="auto">
              <a:xfrm>
                <a:off x="4330701" y="3890963"/>
                <a:ext cx="1611313" cy="969963"/>
              </a:xfrm>
              <a:custGeom>
                <a:avLst/>
                <a:gdLst>
                  <a:gd name="T0" fmla="*/ 59 w 429"/>
                  <a:gd name="T1" fmla="*/ 63 h 258"/>
                  <a:gd name="T2" fmla="*/ 106 w 429"/>
                  <a:gd name="T3" fmla="*/ 222 h 258"/>
                  <a:gd name="T4" fmla="*/ 369 w 429"/>
                  <a:gd name="T5" fmla="*/ 194 h 258"/>
                  <a:gd name="T6" fmla="*/ 323 w 429"/>
                  <a:gd name="T7" fmla="*/ 36 h 258"/>
                  <a:gd name="T8" fmla="*/ 59 w 429"/>
                  <a:gd name="T9" fmla="*/ 63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9" h="258">
                    <a:moveTo>
                      <a:pt x="59" y="63"/>
                    </a:moveTo>
                    <a:cubicBezTo>
                      <a:pt x="0" y="115"/>
                      <a:pt x="21" y="186"/>
                      <a:pt x="106" y="222"/>
                    </a:cubicBezTo>
                    <a:cubicBezTo>
                      <a:pt x="192" y="258"/>
                      <a:pt x="310" y="245"/>
                      <a:pt x="369" y="194"/>
                    </a:cubicBezTo>
                    <a:cubicBezTo>
                      <a:pt x="429" y="143"/>
                      <a:pt x="408" y="72"/>
                      <a:pt x="323" y="36"/>
                    </a:cubicBezTo>
                    <a:cubicBezTo>
                      <a:pt x="237" y="0"/>
                      <a:pt x="119" y="12"/>
                      <a:pt x="59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8"/>
              </a:p>
            </p:txBody>
          </p:sp>
          <p:sp>
            <p:nvSpPr>
              <p:cNvPr id="21" name="Freeform 23"/>
              <p:cNvSpPr>
                <a:spLocks/>
              </p:cNvSpPr>
              <p:nvPr/>
            </p:nvSpPr>
            <p:spPr bwMode="auto">
              <a:xfrm>
                <a:off x="4594226" y="4049713"/>
                <a:ext cx="1084263" cy="652463"/>
              </a:xfrm>
              <a:custGeom>
                <a:avLst/>
                <a:gdLst>
                  <a:gd name="T0" fmla="*/ 40 w 289"/>
                  <a:gd name="T1" fmla="*/ 43 h 174"/>
                  <a:gd name="T2" fmla="*/ 71 w 289"/>
                  <a:gd name="T3" fmla="*/ 149 h 174"/>
                  <a:gd name="T4" fmla="*/ 249 w 289"/>
                  <a:gd name="T5" fmla="*/ 131 h 174"/>
                  <a:gd name="T6" fmla="*/ 217 w 289"/>
                  <a:gd name="T7" fmla="*/ 24 h 174"/>
                  <a:gd name="T8" fmla="*/ 40 w 289"/>
                  <a:gd name="T9" fmla="*/ 43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9" h="174">
                    <a:moveTo>
                      <a:pt x="40" y="43"/>
                    </a:moveTo>
                    <a:cubicBezTo>
                      <a:pt x="0" y="77"/>
                      <a:pt x="14" y="125"/>
                      <a:pt x="71" y="149"/>
                    </a:cubicBezTo>
                    <a:cubicBezTo>
                      <a:pt x="129" y="174"/>
                      <a:pt x="208" y="165"/>
                      <a:pt x="249" y="131"/>
                    </a:cubicBezTo>
                    <a:cubicBezTo>
                      <a:pt x="289" y="96"/>
                      <a:pt x="275" y="48"/>
                      <a:pt x="217" y="24"/>
                    </a:cubicBezTo>
                    <a:cubicBezTo>
                      <a:pt x="160" y="0"/>
                      <a:pt x="80" y="8"/>
                      <a:pt x="40" y="43"/>
                    </a:cubicBezTo>
                    <a:close/>
                  </a:path>
                </a:pathLst>
              </a:custGeom>
              <a:solidFill>
                <a:srgbClr val="FFD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8"/>
              </a:p>
            </p:txBody>
          </p:sp>
          <p:sp>
            <p:nvSpPr>
              <p:cNvPr id="22" name="Freeform 24"/>
              <p:cNvSpPr>
                <a:spLocks/>
              </p:cNvSpPr>
              <p:nvPr/>
            </p:nvSpPr>
            <p:spPr bwMode="auto">
              <a:xfrm>
                <a:off x="6843713" y="2805113"/>
                <a:ext cx="641350" cy="1308100"/>
              </a:xfrm>
              <a:custGeom>
                <a:avLst/>
                <a:gdLst>
                  <a:gd name="T0" fmla="*/ 151 w 404"/>
                  <a:gd name="T1" fmla="*/ 824 h 824"/>
                  <a:gd name="T2" fmla="*/ 0 w 404"/>
                  <a:gd name="T3" fmla="*/ 821 h 824"/>
                  <a:gd name="T4" fmla="*/ 269 w 404"/>
                  <a:gd name="T5" fmla="*/ 0 h 824"/>
                  <a:gd name="T6" fmla="*/ 404 w 404"/>
                  <a:gd name="T7" fmla="*/ 57 h 824"/>
                  <a:gd name="T8" fmla="*/ 151 w 404"/>
                  <a:gd name="T9" fmla="*/ 824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4" h="824">
                    <a:moveTo>
                      <a:pt x="151" y="824"/>
                    </a:moveTo>
                    <a:lnTo>
                      <a:pt x="0" y="821"/>
                    </a:lnTo>
                    <a:lnTo>
                      <a:pt x="269" y="0"/>
                    </a:lnTo>
                    <a:lnTo>
                      <a:pt x="404" y="57"/>
                    </a:lnTo>
                    <a:lnTo>
                      <a:pt x="151" y="8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8"/>
              </a:p>
            </p:txBody>
          </p:sp>
          <p:sp>
            <p:nvSpPr>
              <p:cNvPr id="23" name="Freeform 25"/>
              <p:cNvSpPr>
                <a:spLocks/>
              </p:cNvSpPr>
              <p:nvPr/>
            </p:nvSpPr>
            <p:spPr bwMode="auto">
              <a:xfrm>
                <a:off x="4019551" y="2016125"/>
                <a:ext cx="1576388" cy="1973263"/>
              </a:xfrm>
              <a:custGeom>
                <a:avLst/>
                <a:gdLst>
                  <a:gd name="T0" fmla="*/ 125 w 993"/>
                  <a:gd name="T1" fmla="*/ 1243 h 1243"/>
                  <a:gd name="T2" fmla="*/ 0 w 993"/>
                  <a:gd name="T3" fmla="*/ 1191 h 1243"/>
                  <a:gd name="T4" fmla="*/ 868 w 993"/>
                  <a:gd name="T5" fmla="*/ 0 h 1243"/>
                  <a:gd name="T6" fmla="*/ 993 w 993"/>
                  <a:gd name="T7" fmla="*/ 52 h 1243"/>
                  <a:gd name="T8" fmla="*/ 125 w 993"/>
                  <a:gd name="T9" fmla="*/ 1243 h 1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3" h="1243">
                    <a:moveTo>
                      <a:pt x="125" y="1243"/>
                    </a:moveTo>
                    <a:lnTo>
                      <a:pt x="0" y="1191"/>
                    </a:lnTo>
                    <a:lnTo>
                      <a:pt x="868" y="0"/>
                    </a:lnTo>
                    <a:lnTo>
                      <a:pt x="993" y="52"/>
                    </a:lnTo>
                    <a:lnTo>
                      <a:pt x="125" y="124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8"/>
              </a:p>
            </p:txBody>
          </p:sp>
          <p:sp>
            <p:nvSpPr>
              <p:cNvPr id="24" name="Freeform 26"/>
              <p:cNvSpPr>
                <a:spLocks/>
              </p:cNvSpPr>
              <p:nvPr/>
            </p:nvSpPr>
            <p:spPr bwMode="auto">
              <a:xfrm>
                <a:off x="3343276" y="2403475"/>
                <a:ext cx="1889125" cy="274638"/>
              </a:xfrm>
              <a:custGeom>
                <a:avLst/>
                <a:gdLst>
                  <a:gd name="T0" fmla="*/ 1190 w 1190"/>
                  <a:gd name="T1" fmla="*/ 0 h 173"/>
                  <a:gd name="T2" fmla="*/ 1176 w 1190"/>
                  <a:gd name="T3" fmla="*/ 88 h 173"/>
                  <a:gd name="T4" fmla="*/ 0 w 1190"/>
                  <a:gd name="T5" fmla="*/ 173 h 173"/>
                  <a:gd name="T6" fmla="*/ 109 w 1190"/>
                  <a:gd name="T7" fmla="*/ 78 h 173"/>
                  <a:gd name="T8" fmla="*/ 1190 w 1190"/>
                  <a:gd name="T9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0" h="173">
                    <a:moveTo>
                      <a:pt x="1190" y="0"/>
                    </a:moveTo>
                    <a:lnTo>
                      <a:pt x="1176" y="88"/>
                    </a:lnTo>
                    <a:lnTo>
                      <a:pt x="0" y="173"/>
                    </a:lnTo>
                    <a:lnTo>
                      <a:pt x="109" y="78"/>
                    </a:lnTo>
                    <a:lnTo>
                      <a:pt x="11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8"/>
              </a:p>
            </p:txBody>
          </p:sp>
          <p:sp>
            <p:nvSpPr>
              <p:cNvPr id="25" name="Freeform 27"/>
              <p:cNvSpPr>
                <a:spLocks/>
              </p:cNvSpPr>
              <p:nvPr/>
            </p:nvSpPr>
            <p:spPr bwMode="auto">
              <a:xfrm>
                <a:off x="5141913" y="2400300"/>
                <a:ext cx="1592263" cy="698500"/>
              </a:xfrm>
              <a:custGeom>
                <a:avLst/>
                <a:gdLst>
                  <a:gd name="T0" fmla="*/ 1003 w 1003"/>
                  <a:gd name="T1" fmla="*/ 347 h 440"/>
                  <a:gd name="T2" fmla="*/ 991 w 1003"/>
                  <a:gd name="T3" fmla="*/ 440 h 440"/>
                  <a:gd name="T4" fmla="*/ 0 w 1003"/>
                  <a:gd name="T5" fmla="*/ 90 h 440"/>
                  <a:gd name="T6" fmla="*/ 14 w 1003"/>
                  <a:gd name="T7" fmla="*/ 0 h 440"/>
                  <a:gd name="T8" fmla="*/ 1003 w 1003"/>
                  <a:gd name="T9" fmla="*/ 347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3" h="440">
                    <a:moveTo>
                      <a:pt x="1003" y="347"/>
                    </a:moveTo>
                    <a:lnTo>
                      <a:pt x="991" y="440"/>
                    </a:lnTo>
                    <a:lnTo>
                      <a:pt x="0" y="90"/>
                    </a:lnTo>
                    <a:lnTo>
                      <a:pt x="14" y="0"/>
                    </a:lnTo>
                    <a:lnTo>
                      <a:pt x="1003" y="3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8"/>
              </a:p>
            </p:txBody>
          </p:sp>
          <p:sp>
            <p:nvSpPr>
              <p:cNvPr id="26" name="Freeform 28"/>
              <p:cNvSpPr>
                <a:spLocks/>
              </p:cNvSpPr>
              <p:nvPr/>
            </p:nvSpPr>
            <p:spPr bwMode="auto">
              <a:xfrm>
                <a:off x="5607051" y="2301875"/>
                <a:ext cx="687388" cy="503238"/>
              </a:xfrm>
              <a:custGeom>
                <a:avLst/>
                <a:gdLst>
                  <a:gd name="T0" fmla="*/ 133 w 433"/>
                  <a:gd name="T1" fmla="*/ 317 h 317"/>
                  <a:gd name="T2" fmla="*/ 0 w 433"/>
                  <a:gd name="T3" fmla="*/ 251 h 317"/>
                  <a:gd name="T4" fmla="*/ 294 w 433"/>
                  <a:gd name="T5" fmla="*/ 0 h 317"/>
                  <a:gd name="T6" fmla="*/ 433 w 433"/>
                  <a:gd name="T7" fmla="*/ 57 h 317"/>
                  <a:gd name="T8" fmla="*/ 133 w 433"/>
                  <a:gd name="T9" fmla="*/ 317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3" h="317">
                    <a:moveTo>
                      <a:pt x="133" y="317"/>
                    </a:moveTo>
                    <a:lnTo>
                      <a:pt x="0" y="251"/>
                    </a:lnTo>
                    <a:lnTo>
                      <a:pt x="294" y="0"/>
                    </a:lnTo>
                    <a:lnTo>
                      <a:pt x="433" y="57"/>
                    </a:lnTo>
                    <a:lnTo>
                      <a:pt x="133" y="3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8"/>
              </a:p>
            </p:txBody>
          </p:sp>
          <p:sp>
            <p:nvSpPr>
              <p:cNvPr id="27" name="Freeform 29"/>
              <p:cNvSpPr>
                <a:spLocks/>
              </p:cNvSpPr>
              <p:nvPr/>
            </p:nvSpPr>
            <p:spPr bwMode="auto">
              <a:xfrm>
                <a:off x="4159251" y="2636838"/>
                <a:ext cx="1763713" cy="1465263"/>
              </a:xfrm>
              <a:custGeom>
                <a:avLst/>
                <a:gdLst>
                  <a:gd name="T0" fmla="*/ 151 w 1111"/>
                  <a:gd name="T1" fmla="*/ 923 h 923"/>
                  <a:gd name="T2" fmla="*/ 0 w 1111"/>
                  <a:gd name="T3" fmla="*/ 873 h 923"/>
                  <a:gd name="T4" fmla="*/ 960 w 1111"/>
                  <a:gd name="T5" fmla="*/ 0 h 923"/>
                  <a:gd name="T6" fmla="*/ 1111 w 1111"/>
                  <a:gd name="T7" fmla="*/ 49 h 923"/>
                  <a:gd name="T8" fmla="*/ 151 w 1111"/>
                  <a:gd name="T9" fmla="*/ 923 h 9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1" h="923">
                    <a:moveTo>
                      <a:pt x="151" y="923"/>
                    </a:moveTo>
                    <a:lnTo>
                      <a:pt x="0" y="873"/>
                    </a:lnTo>
                    <a:lnTo>
                      <a:pt x="960" y="0"/>
                    </a:lnTo>
                    <a:lnTo>
                      <a:pt x="1111" y="49"/>
                    </a:lnTo>
                    <a:lnTo>
                      <a:pt x="151" y="9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8"/>
              </a:p>
            </p:txBody>
          </p:sp>
          <p:sp>
            <p:nvSpPr>
              <p:cNvPr id="28" name="Freeform 30"/>
              <p:cNvSpPr>
                <a:spLocks/>
              </p:cNvSpPr>
              <p:nvPr/>
            </p:nvSpPr>
            <p:spPr bwMode="auto">
              <a:xfrm>
                <a:off x="5364163" y="3016250"/>
                <a:ext cx="1012825" cy="457200"/>
              </a:xfrm>
              <a:custGeom>
                <a:avLst/>
                <a:gdLst>
                  <a:gd name="T0" fmla="*/ 638 w 638"/>
                  <a:gd name="T1" fmla="*/ 217 h 288"/>
                  <a:gd name="T2" fmla="*/ 518 w 638"/>
                  <a:gd name="T3" fmla="*/ 288 h 288"/>
                  <a:gd name="T4" fmla="*/ 0 w 638"/>
                  <a:gd name="T5" fmla="*/ 66 h 288"/>
                  <a:gd name="T6" fmla="*/ 135 w 638"/>
                  <a:gd name="T7" fmla="*/ 0 h 288"/>
                  <a:gd name="T8" fmla="*/ 638 w 638"/>
                  <a:gd name="T9" fmla="*/ 217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8" h="288">
                    <a:moveTo>
                      <a:pt x="638" y="217"/>
                    </a:moveTo>
                    <a:lnTo>
                      <a:pt x="518" y="288"/>
                    </a:lnTo>
                    <a:lnTo>
                      <a:pt x="0" y="66"/>
                    </a:lnTo>
                    <a:lnTo>
                      <a:pt x="135" y="0"/>
                    </a:lnTo>
                    <a:lnTo>
                      <a:pt x="638" y="2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8"/>
              </a:p>
            </p:txBody>
          </p:sp>
          <p:sp>
            <p:nvSpPr>
              <p:cNvPr id="29" name="Freeform 31"/>
              <p:cNvSpPr>
                <a:spLocks/>
              </p:cNvSpPr>
              <p:nvPr/>
            </p:nvSpPr>
            <p:spPr bwMode="auto">
              <a:xfrm>
                <a:off x="4852988" y="3425825"/>
                <a:ext cx="1014413" cy="457200"/>
              </a:xfrm>
              <a:custGeom>
                <a:avLst/>
                <a:gdLst>
                  <a:gd name="T0" fmla="*/ 639 w 639"/>
                  <a:gd name="T1" fmla="*/ 217 h 288"/>
                  <a:gd name="T2" fmla="*/ 518 w 639"/>
                  <a:gd name="T3" fmla="*/ 288 h 288"/>
                  <a:gd name="T4" fmla="*/ 0 w 639"/>
                  <a:gd name="T5" fmla="*/ 66 h 288"/>
                  <a:gd name="T6" fmla="*/ 135 w 639"/>
                  <a:gd name="T7" fmla="*/ 0 h 288"/>
                  <a:gd name="T8" fmla="*/ 639 w 639"/>
                  <a:gd name="T9" fmla="*/ 217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9" h="288">
                    <a:moveTo>
                      <a:pt x="639" y="217"/>
                    </a:moveTo>
                    <a:lnTo>
                      <a:pt x="518" y="288"/>
                    </a:lnTo>
                    <a:lnTo>
                      <a:pt x="0" y="66"/>
                    </a:lnTo>
                    <a:lnTo>
                      <a:pt x="135" y="0"/>
                    </a:lnTo>
                    <a:lnTo>
                      <a:pt x="639" y="2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8"/>
              </a:p>
            </p:txBody>
          </p:sp>
          <p:sp>
            <p:nvSpPr>
              <p:cNvPr id="30" name="Freeform 32"/>
              <p:cNvSpPr>
                <a:spLocks/>
              </p:cNvSpPr>
              <p:nvPr/>
            </p:nvSpPr>
            <p:spPr bwMode="auto">
              <a:xfrm>
                <a:off x="4135438" y="1754188"/>
                <a:ext cx="838200" cy="811213"/>
              </a:xfrm>
              <a:custGeom>
                <a:avLst/>
                <a:gdLst>
                  <a:gd name="T0" fmla="*/ 173 w 528"/>
                  <a:gd name="T1" fmla="*/ 504 h 511"/>
                  <a:gd name="T2" fmla="*/ 0 w 528"/>
                  <a:gd name="T3" fmla="*/ 511 h 511"/>
                  <a:gd name="T4" fmla="*/ 402 w 528"/>
                  <a:gd name="T5" fmla="*/ 0 h 511"/>
                  <a:gd name="T6" fmla="*/ 528 w 528"/>
                  <a:gd name="T7" fmla="*/ 52 h 511"/>
                  <a:gd name="T8" fmla="*/ 173 w 528"/>
                  <a:gd name="T9" fmla="*/ 504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511">
                    <a:moveTo>
                      <a:pt x="173" y="504"/>
                    </a:moveTo>
                    <a:lnTo>
                      <a:pt x="0" y="511"/>
                    </a:lnTo>
                    <a:lnTo>
                      <a:pt x="402" y="0"/>
                    </a:lnTo>
                    <a:lnTo>
                      <a:pt x="528" y="52"/>
                    </a:lnTo>
                    <a:lnTo>
                      <a:pt x="173" y="5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8"/>
              </a:p>
            </p:txBody>
          </p:sp>
          <p:sp>
            <p:nvSpPr>
              <p:cNvPr id="31" name="Freeform 34"/>
              <p:cNvSpPr>
                <a:spLocks/>
              </p:cNvSpPr>
              <p:nvPr/>
            </p:nvSpPr>
            <p:spPr bwMode="auto">
              <a:xfrm>
                <a:off x="6932613" y="3849688"/>
                <a:ext cx="1295400" cy="1401763"/>
              </a:xfrm>
              <a:custGeom>
                <a:avLst/>
                <a:gdLst>
                  <a:gd name="T0" fmla="*/ 119 w 816"/>
                  <a:gd name="T1" fmla="*/ 883 h 883"/>
                  <a:gd name="T2" fmla="*/ 0 w 816"/>
                  <a:gd name="T3" fmla="*/ 828 h 883"/>
                  <a:gd name="T4" fmla="*/ 696 w 816"/>
                  <a:gd name="T5" fmla="*/ 0 h 883"/>
                  <a:gd name="T6" fmla="*/ 816 w 816"/>
                  <a:gd name="T7" fmla="*/ 55 h 883"/>
                  <a:gd name="T8" fmla="*/ 119 w 816"/>
                  <a:gd name="T9" fmla="*/ 883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6" h="883">
                    <a:moveTo>
                      <a:pt x="119" y="883"/>
                    </a:moveTo>
                    <a:lnTo>
                      <a:pt x="0" y="828"/>
                    </a:lnTo>
                    <a:lnTo>
                      <a:pt x="696" y="0"/>
                    </a:lnTo>
                    <a:lnTo>
                      <a:pt x="816" y="55"/>
                    </a:lnTo>
                    <a:lnTo>
                      <a:pt x="119" y="8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8"/>
              </a:p>
            </p:txBody>
          </p:sp>
          <p:sp>
            <p:nvSpPr>
              <p:cNvPr id="32" name="Freeform 35"/>
              <p:cNvSpPr>
                <a:spLocks/>
              </p:cNvSpPr>
              <p:nvPr/>
            </p:nvSpPr>
            <p:spPr bwMode="auto">
              <a:xfrm>
                <a:off x="7639051" y="3640138"/>
                <a:ext cx="1771650" cy="1930400"/>
              </a:xfrm>
              <a:custGeom>
                <a:avLst/>
                <a:gdLst>
                  <a:gd name="T0" fmla="*/ 121 w 1116"/>
                  <a:gd name="T1" fmla="*/ 1216 h 1216"/>
                  <a:gd name="T2" fmla="*/ 0 w 1116"/>
                  <a:gd name="T3" fmla="*/ 1162 h 1216"/>
                  <a:gd name="T4" fmla="*/ 996 w 1116"/>
                  <a:gd name="T5" fmla="*/ 0 h 1216"/>
                  <a:gd name="T6" fmla="*/ 1116 w 1116"/>
                  <a:gd name="T7" fmla="*/ 56 h 1216"/>
                  <a:gd name="T8" fmla="*/ 121 w 1116"/>
                  <a:gd name="T9" fmla="*/ 1216 h 1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6" h="1216">
                    <a:moveTo>
                      <a:pt x="121" y="1216"/>
                    </a:moveTo>
                    <a:lnTo>
                      <a:pt x="0" y="1162"/>
                    </a:lnTo>
                    <a:lnTo>
                      <a:pt x="996" y="0"/>
                    </a:lnTo>
                    <a:lnTo>
                      <a:pt x="1116" y="56"/>
                    </a:lnTo>
                    <a:lnTo>
                      <a:pt x="121" y="12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8"/>
              </a:p>
            </p:txBody>
          </p:sp>
          <p:sp>
            <p:nvSpPr>
              <p:cNvPr id="33" name="Freeform 36"/>
              <p:cNvSpPr>
                <a:spLocks/>
              </p:cNvSpPr>
              <p:nvPr/>
            </p:nvSpPr>
            <p:spPr bwMode="auto">
              <a:xfrm>
                <a:off x="7705726" y="4041775"/>
                <a:ext cx="1349375" cy="352425"/>
              </a:xfrm>
              <a:custGeom>
                <a:avLst/>
                <a:gdLst>
                  <a:gd name="T0" fmla="*/ 850 w 850"/>
                  <a:gd name="T1" fmla="*/ 0 h 222"/>
                  <a:gd name="T2" fmla="*/ 786 w 850"/>
                  <a:gd name="T3" fmla="*/ 113 h 222"/>
                  <a:gd name="T4" fmla="*/ 0 w 850"/>
                  <a:gd name="T5" fmla="*/ 222 h 222"/>
                  <a:gd name="T6" fmla="*/ 64 w 850"/>
                  <a:gd name="T7" fmla="*/ 109 h 222"/>
                  <a:gd name="T8" fmla="*/ 850 w 850"/>
                  <a:gd name="T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0" h="222">
                    <a:moveTo>
                      <a:pt x="850" y="0"/>
                    </a:moveTo>
                    <a:lnTo>
                      <a:pt x="786" y="113"/>
                    </a:lnTo>
                    <a:lnTo>
                      <a:pt x="0" y="222"/>
                    </a:lnTo>
                    <a:lnTo>
                      <a:pt x="64" y="109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8"/>
              </a:p>
            </p:txBody>
          </p:sp>
          <p:sp>
            <p:nvSpPr>
              <p:cNvPr id="34" name="Freeform 37"/>
              <p:cNvSpPr>
                <a:spLocks/>
              </p:cNvSpPr>
              <p:nvPr/>
            </p:nvSpPr>
            <p:spPr bwMode="auto">
              <a:xfrm>
                <a:off x="6107113" y="5356225"/>
                <a:ext cx="739775" cy="341313"/>
              </a:xfrm>
              <a:custGeom>
                <a:avLst/>
                <a:gdLst>
                  <a:gd name="T0" fmla="*/ 0 w 466"/>
                  <a:gd name="T1" fmla="*/ 19 h 215"/>
                  <a:gd name="T2" fmla="*/ 28 w 466"/>
                  <a:gd name="T3" fmla="*/ 0 h 215"/>
                  <a:gd name="T4" fmla="*/ 466 w 466"/>
                  <a:gd name="T5" fmla="*/ 215 h 215"/>
                  <a:gd name="T6" fmla="*/ 0 w 466"/>
                  <a:gd name="T7" fmla="*/ 19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6" h="215">
                    <a:moveTo>
                      <a:pt x="0" y="19"/>
                    </a:moveTo>
                    <a:lnTo>
                      <a:pt x="28" y="0"/>
                    </a:lnTo>
                    <a:lnTo>
                      <a:pt x="466" y="215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8"/>
              </a:p>
            </p:txBody>
          </p:sp>
          <p:sp>
            <p:nvSpPr>
              <p:cNvPr id="35" name="Freeform 38"/>
              <p:cNvSpPr>
                <a:spLocks/>
              </p:cNvSpPr>
              <p:nvPr/>
            </p:nvSpPr>
            <p:spPr bwMode="auto">
              <a:xfrm>
                <a:off x="7215188" y="5465763"/>
                <a:ext cx="682625" cy="473075"/>
              </a:xfrm>
              <a:custGeom>
                <a:avLst/>
                <a:gdLst>
                  <a:gd name="T0" fmla="*/ 0 w 430"/>
                  <a:gd name="T1" fmla="*/ 244 h 298"/>
                  <a:gd name="T2" fmla="*/ 309 w 430"/>
                  <a:gd name="T3" fmla="*/ 0 h 298"/>
                  <a:gd name="T4" fmla="*/ 430 w 430"/>
                  <a:gd name="T5" fmla="*/ 54 h 298"/>
                  <a:gd name="T6" fmla="*/ 125 w 430"/>
                  <a:gd name="T7" fmla="*/ 298 h 298"/>
                  <a:gd name="T8" fmla="*/ 0 w 430"/>
                  <a:gd name="T9" fmla="*/ 244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298">
                    <a:moveTo>
                      <a:pt x="0" y="244"/>
                    </a:moveTo>
                    <a:lnTo>
                      <a:pt x="309" y="0"/>
                    </a:lnTo>
                    <a:lnTo>
                      <a:pt x="430" y="54"/>
                    </a:lnTo>
                    <a:lnTo>
                      <a:pt x="125" y="298"/>
                    </a:lnTo>
                    <a:lnTo>
                      <a:pt x="0" y="2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8"/>
              </a:p>
            </p:txBody>
          </p:sp>
          <p:sp>
            <p:nvSpPr>
              <p:cNvPr id="36" name="Freeform 39"/>
              <p:cNvSpPr>
                <a:spLocks/>
              </p:cNvSpPr>
              <p:nvPr/>
            </p:nvSpPr>
            <p:spPr bwMode="auto">
              <a:xfrm>
                <a:off x="6062663" y="5086350"/>
                <a:ext cx="1106488" cy="398463"/>
              </a:xfrm>
              <a:custGeom>
                <a:avLst/>
                <a:gdLst>
                  <a:gd name="T0" fmla="*/ 0 w 697"/>
                  <a:gd name="T1" fmla="*/ 177 h 251"/>
                  <a:gd name="T2" fmla="*/ 529 w 697"/>
                  <a:gd name="T3" fmla="*/ 0 h 251"/>
                  <a:gd name="T4" fmla="*/ 697 w 697"/>
                  <a:gd name="T5" fmla="*/ 75 h 251"/>
                  <a:gd name="T6" fmla="*/ 175 w 697"/>
                  <a:gd name="T7" fmla="*/ 251 h 251"/>
                  <a:gd name="T8" fmla="*/ 0 w 697"/>
                  <a:gd name="T9" fmla="*/ 177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7" h="251">
                    <a:moveTo>
                      <a:pt x="0" y="177"/>
                    </a:moveTo>
                    <a:lnTo>
                      <a:pt x="529" y="0"/>
                    </a:lnTo>
                    <a:lnTo>
                      <a:pt x="697" y="75"/>
                    </a:lnTo>
                    <a:lnTo>
                      <a:pt x="175" y="251"/>
                    </a:lnTo>
                    <a:lnTo>
                      <a:pt x="0" y="17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8"/>
              </a:p>
            </p:txBody>
          </p:sp>
          <p:sp>
            <p:nvSpPr>
              <p:cNvPr id="37" name="Freeform 40"/>
              <p:cNvSpPr>
                <a:spLocks/>
              </p:cNvSpPr>
              <p:nvPr/>
            </p:nvSpPr>
            <p:spPr bwMode="auto">
              <a:xfrm>
                <a:off x="8912226" y="4083050"/>
                <a:ext cx="968375" cy="319088"/>
              </a:xfrm>
              <a:custGeom>
                <a:avLst/>
                <a:gdLst>
                  <a:gd name="T0" fmla="*/ 513 w 610"/>
                  <a:gd name="T1" fmla="*/ 201 h 201"/>
                  <a:gd name="T2" fmla="*/ 0 w 610"/>
                  <a:gd name="T3" fmla="*/ 97 h 201"/>
                  <a:gd name="T4" fmla="*/ 30 w 610"/>
                  <a:gd name="T5" fmla="*/ 0 h 201"/>
                  <a:gd name="T6" fmla="*/ 610 w 610"/>
                  <a:gd name="T7" fmla="*/ 118 h 201"/>
                  <a:gd name="T8" fmla="*/ 513 w 610"/>
                  <a:gd name="T9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0" h="201">
                    <a:moveTo>
                      <a:pt x="513" y="201"/>
                    </a:moveTo>
                    <a:lnTo>
                      <a:pt x="0" y="97"/>
                    </a:lnTo>
                    <a:lnTo>
                      <a:pt x="30" y="0"/>
                    </a:lnTo>
                    <a:lnTo>
                      <a:pt x="610" y="118"/>
                    </a:lnTo>
                    <a:lnTo>
                      <a:pt x="513" y="2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8"/>
              </a:p>
            </p:txBody>
          </p:sp>
          <p:sp>
            <p:nvSpPr>
              <p:cNvPr id="38" name="Freeform 41"/>
              <p:cNvSpPr>
                <a:spLocks/>
              </p:cNvSpPr>
              <p:nvPr/>
            </p:nvSpPr>
            <p:spPr bwMode="auto">
              <a:xfrm>
                <a:off x="5972176" y="3970338"/>
                <a:ext cx="1208088" cy="896938"/>
              </a:xfrm>
              <a:custGeom>
                <a:avLst/>
                <a:gdLst>
                  <a:gd name="T0" fmla="*/ 161 w 761"/>
                  <a:gd name="T1" fmla="*/ 565 h 565"/>
                  <a:gd name="T2" fmla="*/ 0 w 761"/>
                  <a:gd name="T3" fmla="*/ 525 h 565"/>
                  <a:gd name="T4" fmla="*/ 612 w 761"/>
                  <a:gd name="T5" fmla="*/ 0 h 565"/>
                  <a:gd name="T6" fmla="*/ 761 w 761"/>
                  <a:gd name="T7" fmla="*/ 47 h 565"/>
                  <a:gd name="T8" fmla="*/ 161 w 761"/>
                  <a:gd name="T9" fmla="*/ 565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1" h="565">
                    <a:moveTo>
                      <a:pt x="161" y="565"/>
                    </a:moveTo>
                    <a:lnTo>
                      <a:pt x="0" y="525"/>
                    </a:lnTo>
                    <a:lnTo>
                      <a:pt x="612" y="0"/>
                    </a:lnTo>
                    <a:lnTo>
                      <a:pt x="761" y="47"/>
                    </a:lnTo>
                    <a:lnTo>
                      <a:pt x="161" y="56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8"/>
              </a:p>
            </p:txBody>
          </p:sp>
          <p:sp>
            <p:nvSpPr>
              <p:cNvPr id="39" name="Freeform 42"/>
              <p:cNvSpPr>
                <a:spLocks/>
              </p:cNvSpPr>
              <p:nvPr/>
            </p:nvSpPr>
            <p:spPr bwMode="auto">
              <a:xfrm>
                <a:off x="3505201" y="4157663"/>
                <a:ext cx="368300" cy="222250"/>
              </a:xfrm>
              <a:custGeom>
                <a:avLst/>
                <a:gdLst>
                  <a:gd name="T0" fmla="*/ 97 w 232"/>
                  <a:gd name="T1" fmla="*/ 0 h 140"/>
                  <a:gd name="T2" fmla="*/ 232 w 232"/>
                  <a:gd name="T3" fmla="*/ 62 h 140"/>
                  <a:gd name="T4" fmla="*/ 133 w 232"/>
                  <a:gd name="T5" fmla="*/ 140 h 140"/>
                  <a:gd name="T6" fmla="*/ 0 w 232"/>
                  <a:gd name="T7" fmla="*/ 83 h 140"/>
                  <a:gd name="T8" fmla="*/ 97 w 232"/>
                  <a:gd name="T9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140">
                    <a:moveTo>
                      <a:pt x="97" y="0"/>
                    </a:moveTo>
                    <a:lnTo>
                      <a:pt x="232" y="62"/>
                    </a:lnTo>
                    <a:lnTo>
                      <a:pt x="133" y="140"/>
                    </a:lnTo>
                    <a:lnTo>
                      <a:pt x="0" y="83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8"/>
              </a:p>
            </p:txBody>
          </p:sp>
          <p:sp>
            <p:nvSpPr>
              <p:cNvPr id="40" name="Freeform 43"/>
              <p:cNvSpPr>
                <a:spLocks/>
              </p:cNvSpPr>
              <p:nvPr/>
            </p:nvSpPr>
            <p:spPr bwMode="auto">
              <a:xfrm>
                <a:off x="8021638" y="3756025"/>
                <a:ext cx="1100138" cy="428625"/>
              </a:xfrm>
              <a:custGeom>
                <a:avLst/>
                <a:gdLst>
                  <a:gd name="T0" fmla="*/ 107 w 693"/>
                  <a:gd name="T1" fmla="*/ 102 h 270"/>
                  <a:gd name="T2" fmla="*/ 0 w 693"/>
                  <a:gd name="T3" fmla="*/ 270 h 270"/>
                  <a:gd name="T4" fmla="*/ 523 w 693"/>
                  <a:gd name="T5" fmla="*/ 199 h 270"/>
                  <a:gd name="T6" fmla="*/ 693 w 693"/>
                  <a:gd name="T7" fmla="*/ 0 h 270"/>
                  <a:gd name="T8" fmla="*/ 107 w 693"/>
                  <a:gd name="T9" fmla="*/ 10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3" h="270">
                    <a:moveTo>
                      <a:pt x="107" y="102"/>
                    </a:moveTo>
                    <a:lnTo>
                      <a:pt x="0" y="270"/>
                    </a:lnTo>
                    <a:lnTo>
                      <a:pt x="523" y="199"/>
                    </a:lnTo>
                    <a:lnTo>
                      <a:pt x="693" y="0"/>
                    </a:lnTo>
                    <a:lnTo>
                      <a:pt x="107" y="102"/>
                    </a:lnTo>
                    <a:close/>
                  </a:path>
                </a:pathLst>
              </a:custGeom>
              <a:solidFill>
                <a:srgbClr val="FFD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8"/>
              </a:p>
            </p:txBody>
          </p:sp>
          <p:sp>
            <p:nvSpPr>
              <p:cNvPr id="41" name="Freeform 44"/>
              <p:cNvSpPr>
                <a:spLocks/>
              </p:cNvSpPr>
              <p:nvPr/>
            </p:nvSpPr>
            <p:spPr bwMode="auto">
              <a:xfrm>
                <a:off x="5949951" y="2392363"/>
                <a:ext cx="1012825" cy="536575"/>
              </a:xfrm>
              <a:custGeom>
                <a:avLst/>
                <a:gdLst>
                  <a:gd name="T0" fmla="*/ 638 w 638"/>
                  <a:gd name="T1" fmla="*/ 180 h 338"/>
                  <a:gd name="T2" fmla="*/ 454 w 638"/>
                  <a:gd name="T3" fmla="*/ 338 h 338"/>
                  <a:gd name="T4" fmla="*/ 0 w 638"/>
                  <a:gd name="T5" fmla="*/ 180 h 338"/>
                  <a:gd name="T6" fmla="*/ 213 w 638"/>
                  <a:gd name="T7" fmla="*/ 0 h 338"/>
                  <a:gd name="T8" fmla="*/ 638 w 638"/>
                  <a:gd name="T9" fmla="*/ 180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8" h="338">
                    <a:moveTo>
                      <a:pt x="638" y="180"/>
                    </a:moveTo>
                    <a:lnTo>
                      <a:pt x="454" y="338"/>
                    </a:lnTo>
                    <a:lnTo>
                      <a:pt x="0" y="180"/>
                    </a:lnTo>
                    <a:lnTo>
                      <a:pt x="213" y="0"/>
                    </a:lnTo>
                    <a:lnTo>
                      <a:pt x="638" y="180"/>
                    </a:lnTo>
                    <a:close/>
                  </a:path>
                </a:pathLst>
              </a:custGeom>
              <a:solidFill>
                <a:srgbClr val="FFD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8"/>
              </a:p>
            </p:txBody>
          </p:sp>
          <p:sp>
            <p:nvSpPr>
              <p:cNvPr id="42" name="Freeform 45"/>
              <p:cNvSpPr>
                <a:spLocks/>
              </p:cNvSpPr>
              <p:nvPr/>
            </p:nvSpPr>
            <p:spPr bwMode="auto">
              <a:xfrm>
                <a:off x="5116513" y="3154363"/>
                <a:ext cx="971550" cy="568325"/>
              </a:xfrm>
              <a:custGeom>
                <a:avLst/>
                <a:gdLst>
                  <a:gd name="T0" fmla="*/ 203 w 612"/>
                  <a:gd name="T1" fmla="*/ 0 h 358"/>
                  <a:gd name="T2" fmla="*/ 612 w 612"/>
                  <a:gd name="T3" fmla="*/ 175 h 358"/>
                  <a:gd name="T4" fmla="*/ 399 w 612"/>
                  <a:gd name="T5" fmla="*/ 358 h 358"/>
                  <a:gd name="T6" fmla="*/ 0 w 612"/>
                  <a:gd name="T7" fmla="*/ 185 h 358"/>
                  <a:gd name="T8" fmla="*/ 203 w 612"/>
                  <a:gd name="T9" fmla="*/ 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2" h="358">
                    <a:moveTo>
                      <a:pt x="203" y="0"/>
                    </a:moveTo>
                    <a:lnTo>
                      <a:pt x="612" y="175"/>
                    </a:lnTo>
                    <a:lnTo>
                      <a:pt x="399" y="358"/>
                    </a:lnTo>
                    <a:lnTo>
                      <a:pt x="0" y="185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8"/>
              </a:p>
            </p:txBody>
          </p:sp>
          <p:sp>
            <p:nvSpPr>
              <p:cNvPr id="43" name="Freeform 46"/>
              <p:cNvSpPr>
                <a:spLocks/>
              </p:cNvSpPr>
              <p:nvPr/>
            </p:nvSpPr>
            <p:spPr bwMode="auto">
              <a:xfrm>
                <a:off x="3794126" y="2557463"/>
                <a:ext cx="1209675" cy="646113"/>
              </a:xfrm>
              <a:custGeom>
                <a:avLst/>
                <a:gdLst>
                  <a:gd name="T0" fmla="*/ 762 w 762"/>
                  <a:gd name="T1" fmla="*/ 0 h 407"/>
                  <a:gd name="T2" fmla="*/ 256 w 762"/>
                  <a:gd name="T3" fmla="*/ 35 h 407"/>
                  <a:gd name="T4" fmla="*/ 0 w 762"/>
                  <a:gd name="T5" fmla="*/ 381 h 407"/>
                  <a:gd name="T6" fmla="*/ 464 w 762"/>
                  <a:gd name="T7" fmla="*/ 407 h 407"/>
                  <a:gd name="T8" fmla="*/ 762 w 762"/>
                  <a:gd name="T9" fmla="*/ 0 h 4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2" h="407">
                    <a:moveTo>
                      <a:pt x="762" y="0"/>
                    </a:moveTo>
                    <a:lnTo>
                      <a:pt x="256" y="35"/>
                    </a:lnTo>
                    <a:lnTo>
                      <a:pt x="0" y="381"/>
                    </a:lnTo>
                    <a:lnTo>
                      <a:pt x="464" y="407"/>
                    </a:lnTo>
                    <a:lnTo>
                      <a:pt x="762" y="0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8"/>
              </a:p>
            </p:txBody>
          </p:sp>
          <p:sp>
            <p:nvSpPr>
              <p:cNvPr id="44" name="Freeform 47"/>
              <p:cNvSpPr>
                <a:spLocks/>
              </p:cNvSpPr>
              <p:nvPr/>
            </p:nvSpPr>
            <p:spPr bwMode="auto">
              <a:xfrm>
                <a:off x="4271963" y="2579688"/>
                <a:ext cx="1331913" cy="1338263"/>
              </a:xfrm>
              <a:custGeom>
                <a:avLst/>
                <a:gdLst>
                  <a:gd name="T0" fmla="*/ 0 w 839"/>
                  <a:gd name="T1" fmla="*/ 843 h 843"/>
                  <a:gd name="T2" fmla="*/ 839 w 839"/>
                  <a:gd name="T3" fmla="*/ 81 h 843"/>
                  <a:gd name="T4" fmla="*/ 614 w 839"/>
                  <a:gd name="T5" fmla="*/ 0 h 843"/>
                  <a:gd name="T6" fmla="*/ 0 w 839"/>
                  <a:gd name="T7" fmla="*/ 843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9" h="843">
                    <a:moveTo>
                      <a:pt x="0" y="843"/>
                    </a:moveTo>
                    <a:lnTo>
                      <a:pt x="839" y="81"/>
                    </a:lnTo>
                    <a:lnTo>
                      <a:pt x="614" y="0"/>
                    </a:lnTo>
                    <a:lnTo>
                      <a:pt x="0" y="843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8"/>
              </a:p>
            </p:txBody>
          </p:sp>
          <p:sp>
            <p:nvSpPr>
              <p:cNvPr id="45" name="Freeform 48"/>
              <p:cNvSpPr>
                <a:spLocks/>
              </p:cNvSpPr>
              <p:nvPr/>
            </p:nvSpPr>
            <p:spPr bwMode="auto">
              <a:xfrm>
                <a:off x="7045326" y="3206750"/>
                <a:ext cx="1411288" cy="392113"/>
              </a:xfrm>
              <a:custGeom>
                <a:avLst/>
                <a:gdLst>
                  <a:gd name="T0" fmla="*/ 889 w 889"/>
                  <a:gd name="T1" fmla="*/ 62 h 247"/>
                  <a:gd name="T2" fmla="*/ 83 w 889"/>
                  <a:gd name="T3" fmla="*/ 247 h 247"/>
                  <a:gd name="T4" fmla="*/ 0 w 889"/>
                  <a:gd name="T5" fmla="*/ 171 h 247"/>
                  <a:gd name="T6" fmla="*/ 743 w 889"/>
                  <a:gd name="T7" fmla="*/ 0 h 247"/>
                  <a:gd name="T8" fmla="*/ 889 w 889"/>
                  <a:gd name="T9" fmla="*/ 62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247">
                    <a:moveTo>
                      <a:pt x="889" y="62"/>
                    </a:moveTo>
                    <a:lnTo>
                      <a:pt x="83" y="247"/>
                    </a:lnTo>
                    <a:lnTo>
                      <a:pt x="0" y="171"/>
                    </a:lnTo>
                    <a:lnTo>
                      <a:pt x="743" y="0"/>
                    </a:lnTo>
                    <a:lnTo>
                      <a:pt x="889" y="6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8"/>
              </a:p>
            </p:txBody>
          </p:sp>
          <p:sp>
            <p:nvSpPr>
              <p:cNvPr id="46" name="Freeform 49"/>
              <p:cNvSpPr>
                <a:spLocks/>
              </p:cNvSpPr>
              <p:nvPr/>
            </p:nvSpPr>
            <p:spPr bwMode="auto">
              <a:xfrm>
                <a:off x="8235951" y="3211513"/>
                <a:ext cx="1930400" cy="1484313"/>
              </a:xfrm>
              <a:custGeom>
                <a:avLst/>
                <a:gdLst>
                  <a:gd name="T0" fmla="*/ 109 w 514"/>
                  <a:gd name="T1" fmla="*/ 190 h 395"/>
                  <a:gd name="T2" fmla="*/ 213 w 514"/>
                  <a:gd name="T3" fmla="*/ 310 h 395"/>
                  <a:gd name="T4" fmla="*/ 307 w 514"/>
                  <a:gd name="T5" fmla="*/ 395 h 395"/>
                  <a:gd name="T6" fmla="*/ 514 w 514"/>
                  <a:gd name="T7" fmla="*/ 217 h 395"/>
                  <a:gd name="T8" fmla="*/ 500 w 514"/>
                  <a:gd name="T9" fmla="*/ 211 h 395"/>
                  <a:gd name="T10" fmla="*/ 472 w 514"/>
                  <a:gd name="T11" fmla="*/ 205 h 395"/>
                  <a:gd name="T12" fmla="*/ 268 w 514"/>
                  <a:gd name="T13" fmla="*/ 118 h 395"/>
                  <a:gd name="T14" fmla="*/ 264 w 514"/>
                  <a:gd name="T15" fmla="*/ 111 h 395"/>
                  <a:gd name="T16" fmla="*/ 0 w 514"/>
                  <a:gd name="T17" fmla="*/ 0 h 395"/>
                  <a:gd name="T18" fmla="*/ 81 w 514"/>
                  <a:gd name="T19" fmla="*/ 151 h 395"/>
                  <a:gd name="T20" fmla="*/ 74 w 514"/>
                  <a:gd name="T21" fmla="*/ 154 h 395"/>
                  <a:gd name="T22" fmla="*/ 108 w 514"/>
                  <a:gd name="T23" fmla="*/ 189 h 395"/>
                  <a:gd name="T24" fmla="*/ 109 w 514"/>
                  <a:gd name="T25" fmla="*/ 190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4" h="395">
                    <a:moveTo>
                      <a:pt x="109" y="190"/>
                    </a:moveTo>
                    <a:cubicBezTo>
                      <a:pt x="143" y="230"/>
                      <a:pt x="174" y="271"/>
                      <a:pt x="213" y="310"/>
                    </a:cubicBezTo>
                    <a:cubicBezTo>
                      <a:pt x="242" y="339"/>
                      <a:pt x="273" y="368"/>
                      <a:pt x="307" y="395"/>
                    </a:cubicBezTo>
                    <a:cubicBezTo>
                      <a:pt x="514" y="217"/>
                      <a:pt x="514" y="217"/>
                      <a:pt x="514" y="217"/>
                    </a:cubicBezTo>
                    <a:cubicBezTo>
                      <a:pt x="500" y="211"/>
                      <a:pt x="500" y="211"/>
                      <a:pt x="500" y="211"/>
                    </a:cubicBezTo>
                    <a:cubicBezTo>
                      <a:pt x="491" y="209"/>
                      <a:pt x="481" y="207"/>
                      <a:pt x="472" y="205"/>
                    </a:cubicBezTo>
                    <a:cubicBezTo>
                      <a:pt x="405" y="188"/>
                      <a:pt x="315" y="159"/>
                      <a:pt x="268" y="118"/>
                    </a:cubicBezTo>
                    <a:cubicBezTo>
                      <a:pt x="267" y="116"/>
                      <a:pt x="265" y="114"/>
                      <a:pt x="264" y="11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1" y="52"/>
                      <a:pt x="48" y="102"/>
                      <a:pt x="81" y="151"/>
                    </a:cubicBezTo>
                    <a:cubicBezTo>
                      <a:pt x="74" y="154"/>
                      <a:pt x="74" y="154"/>
                      <a:pt x="74" y="154"/>
                    </a:cubicBezTo>
                    <a:cubicBezTo>
                      <a:pt x="108" y="189"/>
                      <a:pt x="108" y="189"/>
                      <a:pt x="108" y="189"/>
                    </a:cubicBezTo>
                    <a:cubicBezTo>
                      <a:pt x="108" y="189"/>
                      <a:pt x="109" y="189"/>
                      <a:pt x="109" y="19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8"/>
              </a:p>
            </p:txBody>
          </p:sp>
          <p:sp>
            <p:nvSpPr>
              <p:cNvPr id="47" name="Freeform 50"/>
              <p:cNvSpPr>
                <a:spLocks/>
              </p:cNvSpPr>
              <p:nvPr/>
            </p:nvSpPr>
            <p:spPr bwMode="auto">
              <a:xfrm>
                <a:off x="8524876" y="3335338"/>
                <a:ext cx="1493838" cy="1235075"/>
              </a:xfrm>
              <a:custGeom>
                <a:avLst/>
                <a:gdLst>
                  <a:gd name="T0" fmla="*/ 80 w 398"/>
                  <a:gd name="T1" fmla="*/ 132 h 329"/>
                  <a:gd name="T2" fmla="*/ 82 w 398"/>
                  <a:gd name="T3" fmla="*/ 134 h 329"/>
                  <a:gd name="T4" fmla="*/ 184 w 398"/>
                  <a:gd name="T5" fmla="*/ 253 h 329"/>
                  <a:gd name="T6" fmla="*/ 268 w 398"/>
                  <a:gd name="T7" fmla="*/ 329 h 329"/>
                  <a:gd name="T8" fmla="*/ 313 w 398"/>
                  <a:gd name="T9" fmla="*/ 290 h 329"/>
                  <a:gd name="T10" fmla="*/ 246 w 398"/>
                  <a:gd name="T11" fmla="*/ 229 h 329"/>
                  <a:gd name="T12" fmla="*/ 348 w 398"/>
                  <a:gd name="T13" fmla="*/ 260 h 329"/>
                  <a:gd name="T14" fmla="*/ 398 w 398"/>
                  <a:gd name="T15" fmla="*/ 217 h 329"/>
                  <a:gd name="T16" fmla="*/ 378 w 398"/>
                  <a:gd name="T17" fmla="*/ 212 h 329"/>
                  <a:gd name="T18" fmla="*/ 141 w 398"/>
                  <a:gd name="T19" fmla="*/ 107 h 329"/>
                  <a:gd name="T20" fmla="*/ 97 w 398"/>
                  <a:gd name="T21" fmla="*/ 41 h 329"/>
                  <a:gd name="T22" fmla="*/ 0 w 398"/>
                  <a:gd name="T23" fmla="*/ 0 h 329"/>
                  <a:gd name="T24" fmla="*/ 80 w 398"/>
                  <a:gd name="T25" fmla="*/ 132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8" h="329">
                    <a:moveTo>
                      <a:pt x="80" y="132"/>
                    </a:moveTo>
                    <a:cubicBezTo>
                      <a:pt x="81" y="133"/>
                      <a:pt x="81" y="133"/>
                      <a:pt x="82" y="134"/>
                    </a:cubicBezTo>
                    <a:cubicBezTo>
                      <a:pt x="112" y="175"/>
                      <a:pt x="147" y="215"/>
                      <a:pt x="184" y="253"/>
                    </a:cubicBezTo>
                    <a:cubicBezTo>
                      <a:pt x="211" y="279"/>
                      <a:pt x="238" y="305"/>
                      <a:pt x="268" y="329"/>
                    </a:cubicBezTo>
                    <a:cubicBezTo>
                      <a:pt x="313" y="290"/>
                      <a:pt x="313" y="290"/>
                      <a:pt x="313" y="290"/>
                    </a:cubicBezTo>
                    <a:cubicBezTo>
                      <a:pt x="290" y="270"/>
                      <a:pt x="267" y="250"/>
                      <a:pt x="246" y="229"/>
                    </a:cubicBezTo>
                    <a:cubicBezTo>
                      <a:pt x="278" y="241"/>
                      <a:pt x="313" y="251"/>
                      <a:pt x="348" y="260"/>
                    </a:cubicBezTo>
                    <a:cubicBezTo>
                      <a:pt x="398" y="217"/>
                      <a:pt x="398" y="217"/>
                      <a:pt x="398" y="217"/>
                    </a:cubicBezTo>
                    <a:cubicBezTo>
                      <a:pt x="391" y="216"/>
                      <a:pt x="384" y="214"/>
                      <a:pt x="378" y="212"/>
                    </a:cubicBezTo>
                    <a:cubicBezTo>
                      <a:pt x="280" y="189"/>
                      <a:pt x="189" y="153"/>
                      <a:pt x="141" y="107"/>
                    </a:cubicBezTo>
                    <a:cubicBezTo>
                      <a:pt x="125" y="85"/>
                      <a:pt x="110" y="63"/>
                      <a:pt x="97" y="4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3" y="46"/>
                      <a:pt x="49" y="90"/>
                      <a:pt x="80" y="132"/>
                    </a:cubicBezTo>
                    <a:close/>
                  </a:path>
                </a:pathLst>
              </a:custGeom>
              <a:solidFill>
                <a:srgbClr val="ABCD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8"/>
              </a:p>
            </p:txBody>
          </p:sp>
          <p:sp>
            <p:nvSpPr>
              <p:cNvPr id="48" name="Freeform 51"/>
              <p:cNvSpPr>
                <a:spLocks/>
              </p:cNvSpPr>
              <p:nvPr/>
            </p:nvSpPr>
            <p:spPr bwMode="auto">
              <a:xfrm>
                <a:off x="7204076" y="4259263"/>
                <a:ext cx="1485900" cy="1119188"/>
              </a:xfrm>
              <a:custGeom>
                <a:avLst/>
                <a:gdLst>
                  <a:gd name="T0" fmla="*/ 413 w 936"/>
                  <a:gd name="T1" fmla="*/ 71 h 705"/>
                  <a:gd name="T2" fmla="*/ 936 w 936"/>
                  <a:gd name="T3" fmla="*/ 0 h 705"/>
                  <a:gd name="T4" fmla="*/ 328 w 936"/>
                  <a:gd name="T5" fmla="*/ 705 h 705"/>
                  <a:gd name="T6" fmla="*/ 0 w 936"/>
                  <a:gd name="T7" fmla="*/ 566 h 705"/>
                  <a:gd name="T8" fmla="*/ 413 w 936"/>
                  <a:gd name="T9" fmla="*/ 71 h 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6" h="705">
                    <a:moveTo>
                      <a:pt x="413" y="71"/>
                    </a:moveTo>
                    <a:lnTo>
                      <a:pt x="936" y="0"/>
                    </a:lnTo>
                    <a:lnTo>
                      <a:pt x="328" y="705"/>
                    </a:lnTo>
                    <a:lnTo>
                      <a:pt x="0" y="566"/>
                    </a:lnTo>
                    <a:lnTo>
                      <a:pt x="413" y="71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8"/>
              </a:p>
            </p:txBody>
          </p:sp>
          <p:sp>
            <p:nvSpPr>
              <p:cNvPr id="49" name="Freeform 52"/>
              <p:cNvSpPr>
                <a:spLocks/>
              </p:cNvSpPr>
              <p:nvPr/>
            </p:nvSpPr>
            <p:spPr bwMode="auto">
              <a:xfrm>
                <a:off x="6384926" y="5259388"/>
                <a:ext cx="1254125" cy="604838"/>
              </a:xfrm>
              <a:custGeom>
                <a:avLst/>
                <a:gdLst>
                  <a:gd name="T0" fmla="*/ 400 w 790"/>
                  <a:gd name="T1" fmla="*/ 0 h 381"/>
                  <a:gd name="T2" fmla="*/ 790 w 790"/>
                  <a:gd name="T3" fmla="*/ 163 h 381"/>
                  <a:gd name="T4" fmla="*/ 537 w 790"/>
                  <a:gd name="T5" fmla="*/ 381 h 381"/>
                  <a:gd name="T6" fmla="*/ 234 w 790"/>
                  <a:gd name="T7" fmla="*/ 253 h 381"/>
                  <a:gd name="T8" fmla="*/ 0 w 790"/>
                  <a:gd name="T9" fmla="*/ 134 h 381"/>
                  <a:gd name="T10" fmla="*/ 400 w 790"/>
                  <a:gd name="T11" fmla="*/ 0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0" h="381">
                    <a:moveTo>
                      <a:pt x="400" y="0"/>
                    </a:moveTo>
                    <a:lnTo>
                      <a:pt x="790" y="163"/>
                    </a:lnTo>
                    <a:lnTo>
                      <a:pt x="537" y="381"/>
                    </a:lnTo>
                    <a:lnTo>
                      <a:pt x="234" y="253"/>
                    </a:lnTo>
                    <a:lnTo>
                      <a:pt x="0" y="134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8"/>
              </a:p>
            </p:txBody>
          </p:sp>
          <p:sp>
            <p:nvSpPr>
              <p:cNvPr id="50" name="Freeform 53"/>
              <p:cNvSpPr>
                <a:spLocks/>
              </p:cNvSpPr>
              <p:nvPr/>
            </p:nvSpPr>
            <p:spPr bwMode="auto">
              <a:xfrm>
                <a:off x="2138363" y="1625600"/>
                <a:ext cx="8027988" cy="4433888"/>
              </a:xfrm>
              <a:custGeom>
                <a:avLst/>
                <a:gdLst>
                  <a:gd name="T0" fmla="*/ 1509 w 5057"/>
                  <a:gd name="T1" fmla="*/ 0 h 2793"/>
                  <a:gd name="T2" fmla="*/ 0 w 5057"/>
                  <a:gd name="T3" fmla="*/ 1299 h 2793"/>
                  <a:gd name="T4" fmla="*/ 3545 w 5057"/>
                  <a:gd name="T5" fmla="*/ 2793 h 2793"/>
                  <a:gd name="T6" fmla="*/ 5057 w 5057"/>
                  <a:gd name="T7" fmla="*/ 1496 h 2793"/>
                  <a:gd name="T8" fmla="*/ 1509 w 5057"/>
                  <a:gd name="T9" fmla="*/ 0 h 27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57" h="2793">
                    <a:moveTo>
                      <a:pt x="1509" y="0"/>
                    </a:moveTo>
                    <a:lnTo>
                      <a:pt x="0" y="1299"/>
                    </a:lnTo>
                    <a:lnTo>
                      <a:pt x="3545" y="2793"/>
                    </a:lnTo>
                    <a:lnTo>
                      <a:pt x="5057" y="1496"/>
                    </a:lnTo>
                    <a:lnTo>
                      <a:pt x="1509" y="0"/>
                    </a:lnTo>
                    <a:close/>
                  </a:path>
                </a:pathLst>
              </a:custGeom>
              <a:noFill/>
              <a:ln w="38100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8"/>
              </a:p>
            </p:txBody>
          </p:sp>
        </p:grpSp>
        <p:sp>
          <p:nvSpPr>
            <p:cNvPr id="52" name="Freeform 33"/>
            <p:cNvSpPr>
              <a:spLocks/>
            </p:cNvSpPr>
            <p:nvPr/>
          </p:nvSpPr>
          <p:spPr bwMode="auto">
            <a:xfrm>
              <a:off x="7890194" y="3258916"/>
              <a:ext cx="337724" cy="96255"/>
            </a:xfrm>
            <a:custGeom>
              <a:avLst/>
              <a:gdLst>
                <a:gd name="T0" fmla="*/ 407 w 407"/>
                <a:gd name="T1" fmla="*/ 19 h 116"/>
                <a:gd name="T2" fmla="*/ 362 w 407"/>
                <a:gd name="T3" fmla="*/ 116 h 116"/>
                <a:gd name="T4" fmla="*/ 0 w 407"/>
                <a:gd name="T5" fmla="*/ 95 h 116"/>
                <a:gd name="T6" fmla="*/ 109 w 407"/>
                <a:gd name="T7" fmla="*/ 0 h 116"/>
                <a:gd name="T8" fmla="*/ 407 w 407"/>
                <a:gd name="T9" fmla="*/ 1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16">
                  <a:moveTo>
                    <a:pt x="407" y="19"/>
                  </a:moveTo>
                  <a:lnTo>
                    <a:pt x="362" y="116"/>
                  </a:lnTo>
                  <a:lnTo>
                    <a:pt x="0" y="95"/>
                  </a:lnTo>
                  <a:lnTo>
                    <a:pt x="109" y="0"/>
                  </a:lnTo>
                  <a:lnTo>
                    <a:pt x="40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3" name="Freeform: Shape 82"/>
            <p:cNvSpPr>
              <a:spLocks noChangeArrowheads="1"/>
            </p:cNvSpPr>
            <p:nvPr/>
          </p:nvSpPr>
          <p:spPr bwMode="auto">
            <a:xfrm>
              <a:off x="7699342" y="2461488"/>
              <a:ext cx="789129" cy="1127682"/>
            </a:xfrm>
            <a:custGeom>
              <a:avLst/>
              <a:gdLst>
                <a:gd name="connsiteX0" fmla="*/ 433314 w 866628"/>
                <a:gd name="connsiteY0" fmla="*/ 0 h 1238430"/>
                <a:gd name="connsiteX1" fmla="*/ 866628 w 866628"/>
                <a:gd name="connsiteY1" fmla="*/ 434681 h 1238430"/>
                <a:gd name="connsiteX2" fmla="*/ 520642 w 866628"/>
                <a:gd name="connsiteY2" fmla="*/ 860531 h 1238430"/>
                <a:gd name="connsiteX3" fmla="*/ 504348 w 866628"/>
                <a:gd name="connsiteY3" fmla="*/ 862179 h 1238430"/>
                <a:gd name="connsiteX4" fmla="*/ 433769 w 866628"/>
                <a:gd name="connsiteY4" fmla="*/ 1238430 h 1238430"/>
                <a:gd name="connsiteX5" fmla="*/ 362690 w 866628"/>
                <a:gd name="connsiteY5" fmla="*/ 862220 h 1238430"/>
                <a:gd name="connsiteX6" fmla="*/ 345986 w 866628"/>
                <a:gd name="connsiteY6" fmla="*/ 860531 h 1238430"/>
                <a:gd name="connsiteX7" fmla="*/ 0 w 866628"/>
                <a:gd name="connsiteY7" fmla="*/ 434681 h 1238430"/>
                <a:gd name="connsiteX8" fmla="*/ 433314 w 866628"/>
                <a:gd name="connsiteY8" fmla="*/ 0 h 1238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6628" h="1238430">
                  <a:moveTo>
                    <a:pt x="433314" y="0"/>
                  </a:moveTo>
                  <a:cubicBezTo>
                    <a:pt x="672627" y="0"/>
                    <a:pt x="866628" y="194613"/>
                    <a:pt x="866628" y="434681"/>
                  </a:cubicBezTo>
                  <a:cubicBezTo>
                    <a:pt x="866628" y="644741"/>
                    <a:pt x="718096" y="819999"/>
                    <a:pt x="520642" y="860531"/>
                  </a:cubicBezTo>
                  <a:lnTo>
                    <a:pt x="504348" y="862179"/>
                  </a:lnTo>
                  <a:lnTo>
                    <a:pt x="433769" y="1238430"/>
                  </a:lnTo>
                  <a:lnTo>
                    <a:pt x="362690" y="862220"/>
                  </a:lnTo>
                  <a:lnTo>
                    <a:pt x="345986" y="860531"/>
                  </a:lnTo>
                  <a:cubicBezTo>
                    <a:pt x="148532" y="819999"/>
                    <a:pt x="0" y="644741"/>
                    <a:pt x="0" y="434681"/>
                  </a:cubicBezTo>
                  <a:cubicBezTo>
                    <a:pt x="0" y="194613"/>
                    <a:pt x="194001" y="0"/>
                    <a:pt x="433314" y="0"/>
                  </a:cubicBezTo>
                  <a:close/>
                </a:path>
              </a:pathLst>
            </a:custGeom>
            <a:gradFill>
              <a:gsLst>
                <a:gs pos="2300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/>
            </a:p>
          </p:txBody>
        </p:sp>
        <p:sp>
          <p:nvSpPr>
            <p:cNvPr id="55" name="Oval 56"/>
            <p:cNvSpPr>
              <a:spLocks noChangeArrowheads="1"/>
            </p:cNvSpPr>
            <p:nvPr/>
          </p:nvSpPr>
          <p:spPr bwMode="auto">
            <a:xfrm>
              <a:off x="7762407" y="2526213"/>
              <a:ext cx="663001" cy="662171"/>
            </a:xfrm>
            <a:prstGeom prst="ellipse">
              <a:avLst/>
            </a:prstGeom>
            <a:noFill/>
            <a:ln w="30163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5" name="Freeform: Shape 84"/>
            <p:cNvSpPr>
              <a:spLocks/>
            </p:cNvSpPr>
            <p:nvPr/>
          </p:nvSpPr>
          <p:spPr bwMode="auto">
            <a:xfrm>
              <a:off x="8051173" y="3481298"/>
              <a:ext cx="790788" cy="1126852"/>
            </a:xfrm>
            <a:custGeom>
              <a:avLst/>
              <a:gdLst>
                <a:gd name="connsiteX0" fmla="*/ 434225 w 868450"/>
                <a:gd name="connsiteY0" fmla="*/ 0 h 1237518"/>
                <a:gd name="connsiteX1" fmla="*/ 868450 w 868450"/>
                <a:gd name="connsiteY1" fmla="*/ 434225 h 1237518"/>
                <a:gd name="connsiteX2" fmla="*/ 521737 w 868450"/>
                <a:gd name="connsiteY2" fmla="*/ 859628 h 1237518"/>
                <a:gd name="connsiteX3" fmla="*/ 505773 w 868450"/>
                <a:gd name="connsiteY3" fmla="*/ 861238 h 1237518"/>
                <a:gd name="connsiteX4" fmla="*/ 434681 w 868450"/>
                <a:gd name="connsiteY4" fmla="*/ 1237518 h 1237518"/>
                <a:gd name="connsiteX5" fmla="*/ 364124 w 868450"/>
                <a:gd name="connsiteY5" fmla="*/ 861383 h 1237518"/>
                <a:gd name="connsiteX6" fmla="*/ 346714 w 868450"/>
                <a:gd name="connsiteY6" fmla="*/ 859628 h 1237518"/>
                <a:gd name="connsiteX7" fmla="*/ 0 w 868450"/>
                <a:gd name="connsiteY7" fmla="*/ 434225 h 1237518"/>
                <a:gd name="connsiteX8" fmla="*/ 434225 w 868450"/>
                <a:gd name="connsiteY8" fmla="*/ 0 h 123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450" h="1237518">
                  <a:moveTo>
                    <a:pt x="434225" y="0"/>
                  </a:moveTo>
                  <a:cubicBezTo>
                    <a:pt x="674041" y="0"/>
                    <a:pt x="868450" y="194409"/>
                    <a:pt x="868450" y="434225"/>
                  </a:cubicBezTo>
                  <a:cubicBezTo>
                    <a:pt x="868450" y="644064"/>
                    <a:pt x="719606" y="819138"/>
                    <a:pt x="521737" y="859628"/>
                  </a:cubicBezTo>
                  <a:lnTo>
                    <a:pt x="505773" y="861238"/>
                  </a:lnTo>
                  <a:lnTo>
                    <a:pt x="434681" y="1237518"/>
                  </a:lnTo>
                  <a:lnTo>
                    <a:pt x="364124" y="861383"/>
                  </a:lnTo>
                  <a:lnTo>
                    <a:pt x="346714" y="859628"/>
                  </a:lnTo>
                  <a:cubicBezTo>
                    <a:pt x="148844" y="819138"/>
                    <a:pt x="0" y="644064"/>
                    <a:pt x="0" y="434225"/>
                  </a:cubicBezTo>
                  <a:cubicBezTo>
                    <a:pt x="0" y="194409"/>
                    <a:pt x="194409" y="0"/>
                    <a:pt x="434225" y="0"/>
                  </a:cubicBezTo>
                  <a:close/>
                </a:path>
              </a:pathLst>
            </a:custGeom>
            <a:gradFill>
              <a:gsLst>
                <a:gs pos="2300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/>
            </a:p>
          </p:txBody>
        </p:sp>
        <p:sp>
          <p:nvSpPr>
            <p:cNvPr id="59" name="Oval 59"/>
            <p:cNvSpPr>
              <a:spLocks noChangeArrowheads="1"/>
            </p:cNvSpPr>
            <p:nvPr/>
          </p:nvSpPr>
          <p:spPr bwMode="auto">
            <a:xfrm>
              <a:off x="8115897" y="3546022"/>
              <a:ext cx="661341" cy="661341"/>
            </a:xfrm>
            <a:prstGeom prst="ellipse">
              <a:avLst/>
            </a:prstGeom>
            <a:noFill/>
            <a:ln w="30163" cap="flat">
              <a:solidFill>
                <a:schemeClr val="accent3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6" name="Freeform: Shape 85"/>
            <p:cNvSpPr>
              <a:spLocks/>
            </p:cNvSpPr>
            <p:nvPr/>
          </p:nvSpPr>
          <p:spPr bwMode="auto">
            <a:xfrm>
              <a:off x="8938217" y="2895468"/>
              <a:ext cx="790788" cy="1127682"/>
            </a:xfrm>
            <a:custGeom>
              <a:avLst/>
              <a:gdLst>
                <a:gd name="connsiteX0" fmla="*/ 434225 w 868450"/>
                <a:gd name="connsiteY0" fmla="*/ 0 h 1238430"/>
                <a:gd name="connsiteX1" fmla="*/ 868450 w 868450"/>
                <a:gd name="connsiteY1" fmla="*/ 434681 h 1238430"/>
                <a:gd name="connsiteX2" fmla="*/ 521737 w 868450"/>
                <a:gd name="connsiteY2" fmla="*/ 860531 h 1238430"/>
                <a:gd name="connsiteX3" fmla="*/ 505774 w 868450"/>
                <a:gd name="connsiteY3" fmla="*/ 862142 h 1238430"/>
                <a:gd name="connsiteX4" fmla="*/ 434681 w 868450"/>
                <a:gd name="connsiteY4" fmla="*/ 1238430 h 1238430"/>
                <a:gd name="connsiteX5" fmla="*/ 364123 w 868450"/>
                <a:gd name="connsiteY5" fmla="*/ 862288 h 1238430"/>
                <a:gd name="connsiteX6" fmla="*/ 346714 w 868450"/>
                <a:gd name="connsiteY6" fmla="*/ 860531 h 1238430"/>
                <a:gd name="connsiteX7" fmla="*/ 0 w 868450"/>
                <a:gd name="connsiteY7" fmla="*/ 434681 h 1238430"/>
                <a:gd name="connsiteX8" fmla="*/ 434225 w 868450"/>
                <a:gd name="connsiteY8" fmla="*/ 0 h 1238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450" h="1238430">
                  <a:moveTo>
                    <a:pt x="434225" y="0"/>
                  </a:moveTo>
                  <a:cubicBezTo>
                    <a:pt x="674041" y="0"/>
                    <a:pt x="868450" y="194613"/>
                    <a:pt x="868450" y="434681"/>
                  </a:cubicBezTo>
                  <a:cubicBezTo>
                    <a:pt x="868450" y="644741"/>
                    <a:pt x="719606" y="819999"/>
                    <a:pt x="521737" y="860531"/>
                  </a:cubicBezTo>
                  <a:lnTo>
                    <a:pt x="505774" y="862142"/>
                  </a:lnTo>
                  <a:lnTo>
                    <a:pt x="434681" y="1238430"/>
                  </a:lnTo>
                  <a:lnTo>
                    <a:pt x="364123" y="862288"/>
                  </a:lnTo>
                  <a:lnTo>
                    <a:pt x="346714" y="860531"/>
                  </a:lnTo>
                  <a:cubicBezTo>
                    <a:pt x="148844" y="819999"/>
                    <a:pt x="0" y="644741"/>
                    <a:pt x="0" y="434681"/>
                  </a:cubicBezTo>
                  <a:cubicBezTo>
                    <a:pt x="0" y="194613"/>
                    <a:pt x="194409" y="0"/>
                    <a:pt x="434225" y="0"/>
                  </a:cubicBezTo>
                  <a:close/>
                </a:path>
              </a:pathLst>
            </a:custGeom>
            <a:gradFill>
              <a:gsLst>
                <a:gs pos="2300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/>
            </a:p>
          </p:txBody>
        </p:sp>
        <p:sp>
          <p:nvSpPr>
            <p:cNvPr id="63" name="Oval 65"/>
            <p:cNvSpPr>
              <a:spLocks noChangeArrowheads="1"/>
            </p:cNvSpPr>
            <p:nvPr/>
          </p:nvSpPr>
          <p:spPr bwMode="auto">
            <a:xfrm>
              <a:off x="9002941" y="2960192"/>
              <a:ext cx="661341" cy="662171"/>
            </a:xfrm>
            <a:prstGeom prst="ellipse">
              <a:avLst/>
            </a:prstGeom>
            <a:noFill/>
            <a:ln w="30163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7" name="Freeform: Shape 86"/>
            <p:cNvSpPr>
              <a:spLocks noChangeArrowheads="1"/>
            </p:cNvSpPr>
            <p:nvPr/>
          </p:nvSpPr>
          <p:spPr bwMode="auto">
            <a:xfrm>
              <a:off x="8774747" y="4028957"/>
              <a:ext cx="789129" cy="1126852"/>
            </a:xfrm>
            <a:custGeom>
              <a:avLst/>
              <a:gdLst>
                <a:gd name="connsiteX0" fmla="*/ 433314 w 866628"/>
                <a:gd name="connsiteY0" fmla="*/ 0 h 1237518"/>
                <a:gd name="connsiteX1" fmla="*/ 866628 w 866628"/>
                <a:gd name="connsiteY1" fmla="*/ 434681 h 1237518"/>
                <a:gd name="connsiteX2" fmla="*/ 520642 w 866628"/>
                <a:gd name="connsiteY2" fmla="*/ 860531 h 1237518"/>
                <a:gd name="connsiteX3" fmla="*/ 504271 w 866628"/>
                <a:gd name="connsiteY3" fmla="*/ 862187 h 1237518"/>
                <a:gd name="connsiteX4" fmla="*/ 433769 w 866628"/>
                <a:gd name="connsiteY4" fmla="*/ 1237518 h 1237518"/>
                <a:gd name="connsiteX5" fmla="*/ 362769 w 866628"/>
                <a:gd name="connsiteY5" fmla="*/ 862228 h 1237518"/>
                <a:gd name="connsiteX6" fmla="*/ 345986 w 866628"/>
                <a:gd name="connsiteY6" fmla="*/ 860531 h 1237518"/>
                <a:gd name="connsiteX7" fmla="*/ 0 w 866628"/>
                <a:gd name="connsiteY7" fmla="*/ 434681 h 1237518"/>
                <a:gd name="connsiteX8" fmla="*/ 433314 w 866628"/>
                <a:gd name="connsiteY8" fmla="*/ 0 h 123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6628" h="1237518">
                  <a:moveTo>
                    <a:pt x="433314" y="0"/>
                  </a:moveTo>
                  <a:cubicBezTo>
                    <a:pt x="672627" y="0"/>
                    <a:pt x="866628" y="194613"/>
                    <a:pt x="866628" y="434681"/>
                  </a:cubicBezTo>
                  <a:cubicBezTo>
                    <a:pt x="866628" y="644741"/>
                    <a:pt x="718096" y="819999"/>
                    <a:pt x="520642" y="860531"/>
                  </a:cubicBezTo>
                  <a:lnTo>
                    <a:pt x="504271" y="862187"/>
                  </a:lnTo>
                  <a:lnTo>
                    <a:pt x="433769" y="1237518"/>
                  </a:lnTo>
                  <a:lnTo>
                    <a:pt x="362769" y="862228"/>
                  </a:lnTo>
                  <a:lnTo>
                    <a:pt x="345986" y="860531"/>
                  </a:lnTo>
                  <a:cubicBezTo>
                    <a:pt x="148532" y="819999"/>
                    <a:pt x="0" y="644741"/>
                    <a:pt x="0" y="434681"/>
                  </a:cubicBezTo>
                  <a:cubicBezTo>
                    <a:pt x="0" y="194613"/>
                    <a:pt x="194001" y="0"/>
                    <a:pt x="433314" y="0"/>
                  </a:cubicBezTo>
                  <a:close/>
                </a:path>
              </a:pathLst>
            </a:custGeom>
            <a:gradFill>
              <a:gsLst>
                <a:gs pos="23000">
                  <a:schemeClr val="accent5"/>
                </a:gs>
                <a:gs pos="100000">
                  <a:schemeClr val="accent5">
                    <a:lumMod val="75000"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/>
            </a:p>
          </p:txBody>
        </p:sp>
        <p:sp>
          <p:nvSpPr>
            <p:cNvPr id="67" name="Oval 74"/>
            <p:cNvSpPr>
              <a:spLocks noChangeArrowheads="1"/>
            </p:cNvSpPr>
            <p:nvPr/>
          </p:nvSpPr>
          <p:spPr bwMode="auto">
            <a:xfrm>
              <a:off x="8837811" y="4093682"/>
              <a:ext cx="663001" cy="662170"/>
            </a:xfrm>
            <a:prstGeom prst="ellipse">
              <a:avLst/>
            </a:prstGeom>
            <a:noFill/>
            <a:ln w="30163" cap="flat">
              <a:solidFill>
                <a:schemeClr val="accent5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4" name="Freeform: Shape 83"/>
            <p:cNvSpPr>
              <a:spLocks/>
            </p:cNvSpPr>
            <p:nvPr/>
          </p:nvSpPr>
          <p:spPr bwMode="auto">
            <a:xfrm>
              <a:off x="7134257" y="3258914"/>
              <a:ext cx="790788" cy="1127682"/>
            </a:xfrm>
            <a:custGeom>
              <a:avLst/>
              <a:gdLst>
                <a:gd name="connsiteX0" fmla="*/ 434225 w 868450"/>
                <a:gd name="connsiteY0" fmla="*/ 0 h 1238430"/>
                <a:gd name="connsiteX1" fmla="*/ 868450 w 868450"/>
                <a:gd name="connsiteY1" fmla="*/ 434681 h 1238430"/>
                <a:gd name="connsiteX2" fmla="*/ 521737 w 868450"/>
                <a:gd name="connsiteY2" fmla="*/ 860531 h 1238430"/>
                <a:gd name="connsiteX3" fmla="*/ 504328 w 868450"/>
                <a:gd name="connsiteY3" fmla="*/ 862288 h 1238430"/>
                <a:gd name="connsiteX4" fmla="*/ 433769 w 868450"/>
                <a:gd name="connsiteY4" fmla="*/ 1238430 h 1238430"/>
                <a:gd name="connsiteX5" fmla="*/ 362676 w 868450"/>
                <a:gd name="connsiteY5" fmla="*/ 862142 h 1238430"/>
                <a:gd name="connsiteX6" fmla="*/ 346714 w 868450"/>
                <a:gd name="connsiteY6" fmla="*/ 860531 h 1238430"/>
                <a:gd name="connsiteX7" fmla="*/ 0 w 868450"/>
                <a:gd name="connsiteY7" fmla="*/ 434681 h 1238430"/>
                <a:gd name="connsiteX8" fmla="*/ 434225 w 868450"/>
                <a:gd name="connsiteY8" fmla="*/ 0 h 1238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450" h="1238430">
                  <a:moveTo>
                    <a:pt x="434225" y="0"/>
                  </a:moveTo>
                  <a:cubicBezTo>
                    <a:pt x="674041" y="0"/>
                    <a:pt x="868450" y="194613"/>
                    <a:pt x="868450" y="434681"/>
                  </a:cubicBezTo>
                  <a:cubicBezTo>
                    <a:pt x="868450" y="644741"/>
                    <a:pt x="719606" y="819999"/>
                    <a:pt x="521737" y="860531"/>
                  </a:cubicBezTo>
                  <a:lnTo>
                    <a:pt x="504328" y="862288"/>
                  </a:lnTo>
                  <a:lnTo>
                    <a:pt x="433769" y="1238430"/>
                  </a:lnTo>
                  <a:lnTo>
                    <a:pt x="362676" y="862142"/>
                  </a:lnTo>
                  <a:lnTo>
                    <a:pt x="346714" y="860531"/>
                  </a:lnTo>
                  <a:cubicBezTo>
                    <a:pt x="148844" y="819999"/>
                    <a:pt x="0" y="644741"/>
                    <a:pt x="0" y="434681"/>
                  </a:cubicBezTo>
                  <a:cubicBezTo>
                    <a:pt x="0" y="194613"/>
                    <a:pt x="194409" y="0"/>
                    <a:pt x="434225" y="0"/>
                  </a:cubicBezTo>
                  <a:close/>
                </a:path>
              </a:pathLst>
            </a:custGeom>
            <a:gradFill>
              <a:gsLst>
                <a:gs pos="2300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/>
            </a:p>
          </p:txBody>
        </p:sp>
        <p:sp>
          <p:nvSpPr>
            <p:cNvPr id="71" name="Oval 81"/>
            <p:cNvSpPr>
              <a:spLocks noChangeArrowheads="1"/>
            </p:cNvSpPr>
            <p:nvPr/>
          </p:nvSpPr>
          <p:spPr bwMode="auto">
            <a:xfrm>
              <a:off x="7198981" y="3323638"/>
              <a:ext cx="661341" cy="662171"/>
            </a:xfrm>
            <a:prstGeom prst="ellipse">
              <a:avLst/>
            </a:prstGeom>
            <a:noFill/>
            <a:ln w="30163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8" name="Freeform: Shape 87"/>
            <p:cNvSpPr>
              <a:spLocks noChangeArrowheads="1"/>
            </p:cNvSpPr>
            <p:nvPr/>
          </p:nvSpPr>
          <p:spPr bwMode="auto">
            <a:xfrm>
              <a:off x="9844345" y="3663021"/>
              <a:ext cx="790788" cy="1127682"/>
            </a:xfrm>
            <a:custGeom>
              <a:avLst/>
              <a:gdLst>
                <a:gd name="connsiteX0" fmla="*/ 434225 w 868450"/>
                <a:gd name="connsiteY0" fmla="*/ 0 h 1238430"/>
                <a:gd name="connsiteX1" fmla="*/ 868450 w 868450"/>
                <a:gd name="connsiteY1" fmla="*/ 434681 h 1238430"/>
                <a:gd name="connsiteX2" fmla="*/ 521737 w 868450"/>
                <a:gd name="connsiteY2" fmla="*/ 860531 h 1238430"/>
                <a:gd name="connsiteX3" fmla="*/ 504328 w 868450"/>
                <a:gd name="connsiteY3" fmla="*/ 862288 h 1238430"/>
                <a:gd name="connsiteX4" fmla="*/ 433769 w 868450"/>
                <a:gd name="connsiteY4" fmla="*/ 1238430 h 1238430"/>
                <a:gd name="connsiteX5" fmla="*/ 362676 w 868450"/>
                <a:gd name="connsiteY5" fmla="*/ 862142 h 1238430"/>
                <a:gd name="connsiteX6" fmla="*/ 346714 w 868450"/>
                <a:gd name="connsiteY6" fmla="*/ 860531 h 1238430"/>
                <a:gd name="connsiteX7" fmla="*/ 0 w 868450"/>
                <a:gd name="connsiteY7" fmla="*/ 434681 h 1238430"/>
                <a:gd name="connsiteX8" fmla="*/ 434225 w 868450"/>
                <a:gd name="connsiteY8" fmla="*/ 0 h 1238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450" h="1238430">
                  <a:moveTo>
                    <a:pt x="434225" y="0"/>
                  </a:moveTo>
                  <a:cubicBezTo>
                    <a:pt x="674041" y="0"/>
                    <a:pt x="868450" y="194613"/>
                    <a:pt x="868450" y="434681"/>
                  </a:cubicBezTo>
                  <a:cubicBezTo>
                    <a:pt x="868450" y="644741"/>
                    <a:pt x="719606" y="819999"/>
                    <a:pt x="521737" y="860531"/>
                  </a:cubicBezTo>
                  <a:lnTo>
                    <a:pt x="504328" y="862288"/>
                  </a:lnTo>
                  <a:lnTo>
                    <a:pt x="433769" y="1238430"/>
                  </a:lnTo>
                  <a:lnTo>
                    <a:pt x="362676" y="862142"/>
                  </a:lnTo>
                  <a:lnTo>
                    <a:pt x="346714" y="860531"/>
                  </a:lnTo>
                  <a:cubicBezTo>
                    <a:pt x="148845" y="819999"/>
                    <a:pt x="0" y="644741"/>
                    <a:pt x="0" y="434681"/>
                  </a:cubicBezTo>
                  <a:cubicBezTo>
                    <a:pt x="0" y="194613"/>
                    <a:pt x="194409" y="0"/>
                    <a:pt x="434225" y="0"/>
                  </a:cubicBezTo>
                  <a:close/>
                </a:path>
              </a:pathLst>
            </a:custGeom>
            <a:gradFill>
              <a:gsLst>
                <a:gs pos="23000">
                  <a:schemeClr val="accent6"/>
                </a:gs>
                <a:gs pos="100000">
                  <a:schemeClr val="accent6">
                    <a:lumMod val="75000"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8"/>
            </a:p>
          </p:txBody>
        </p:sp>
        <p:sp>
          <p:nvSpPr>
            <p:cNvPr id="75" name="Oval 84"/>
            <p:cNvSpPr>
              <a:spLocks noChangeArrowheads="1"/>
            </p:cNvSpPr>
            <p:nvPr/>
          </p:nvSpPr>
          <p:spPr bwMode="auto">
            <a:xfrm>
              <a:off x="9909069" y="3728575"/>
              <a:ext cx="661341" cy="661342"/>
            </a:xfrm>
            <a:prstGeom prst="ellipse">
              <a:avLst/>
            </a:prstGeom>
            <a:noFill/>
            <a:ln w="30163" cap="flat">
              <a:solidFill>
                <a:schemeClr val="accent6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2" name="Freeform 31">
              <a:extLst>
                <a:ext uri="{FF2B5EF4-FFF2-40B4-BE49-F238E27FC236}">
                  <a16:creationId xmlns:a16="http://schemas.microsoft.com/office/drawing/2014/main" id="{ECFAD0AB-B057-4B25-A64C-82EE3AAE47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90128" y="3725449"/>
              <a:ext cx="312878" cy="302486"/>
            </a:xfrm>
            <a:custGeom>
              <a:avLst/>
              <a:gdLst>
                <a:gd name="T0" fmla="*/ 223 w 271"/>
                <a:gd name="T1" fmla="*/ 104 h 262"/>
                <a:gd name="T2" fmla="*/ 271 w 271"/>
                <a:gd name="T3" fmla="*/ 76 h 262"/>
                <a:gd name="T4" fmla="*/ 136 w 271"/>
                <a:gd name="T5" fmla="*/ 0 h 262"/>
                <a:gd name="T6" fmla="*/ 0 w 271"/>
                <a:gd name="T7" fmla="*/ 76 h 262"/>
                <a:gd name="T8" fmla="*/ 48 w 271"/>
                <a:gd name="T9" fmla="*/ 104 h 262"/>
                <a:gd name="T10" fmla="*/ 0 w 271"/>
                <a:gd name="T11" fmla="*/ 130 h 262"/>
                <a:gd name="T12" fmla="*/ 48 w 271"/>
                <a:gd name="T13" fmla="*/ 158 h 262"/>
                <a:gd name="T14" fmla="*/ 0 w 271"/>
                <a:gd name="T15" fmla="*/ 185 h 262"/>
                <a:gd name="T16" fmla="*/ 136 w 271"/>
                <a:gd name="T17" fmla="*/ 262 h 262"/>
                <a:gd name="T18" fmla="*/ 271 w 271"/>
                <a:gd name="T19" fmla="*/ 185 h 262"/>
                <a:gd name="T20" fmla="*/ 223 w 271"/>
                <a:gd name="T21" fmla="*/ 158 h 262"/>
                <a:gd name="T22" fmla="*/ 271 w 271"/>
                <a:gd name="T23" fmla="*/ 130 h 262"/>
                <a:gd name="T24" fmla="*/ 223 w 271"/>
                <a:gd name="T25" fmla="*/ 104 h 262"/>
                <a:gd name="T26" fmla="*/ 136 w 271"/>
                <a:gd name="T27" fmla="*/ 12 h 262"/>
                <a:gd name="T28" fmla="*/ 251 w 271"/>
                <a:gd name="T29" fmla="*/ 76 h 262"/>
                <a:gd name="T30" fmla="*/ 136 w 271"/>
                <a:gd name="T31" fmla="*/ 142 h 262"/>
                <a:gd name="T32" fmla="*/ 20 w 271"/>
                <a:gd name="T33" fmla="*/ 76 h 262"/>
                <a:gd name="T34" fmla="*/ 136 w 271"/>
                <a:gd name="T35" fmla="*/ 12 h 262"/>
                <a:gd name="T36" fmla="*/ 57 w 271"/>
                <a:gd name="T37" fmla="*/ 110 h 262"/>
                <a:gd name="T38" fmla="*/ 136 w 271"/>
                <a:gd name="T39" fmla="*/ 153 h 262"/>
                <a:gd name="T40" fmla="*/ 214 w 271"/>
                <a:gd name="T41" fmla="*/ 110 h 262"/>
                <a:gd name="T42" fmla="*/ 251 w 271"/>
                <a:gd name="T43" fmla="*/ 130 h 262"/>
                <a:gd name="T44" fmla="*/ 136 w 271"/>
                <a:gd name="T45" fmla="*/ 196 h 262"/>
                <a:gd name="T46" fmla="*/ 20 w 271"/>
                <a:gd name="T47" fmla="*/ 130 h 262"/>
                <a:gd name="T48" fmla="*/ 57 w 271"/>
                <a:gd name="T49" fmla="*/ 110 h 262"/>
                <a:gd name="T50" fmla="*/ 251 w 271"/>
                <a:gd name="T51" fmla="*/ 185 h 262"/>
                <a:gd name="T52" fmla="*/ 136 w 271"/>
                <a:gd name="T53" fmla="*/ 249 h 262"/>
                <a:gd name="T54" fmla="*/ 20 w 271"/>
                <a:gd name="T55" fmla="*/ 185 h 262"/>
                <a:gd name="T56" fmla="*/ 57 w 271"/>
                <a:gd name="T57" fmla="*/ 164 h 262"/>
                <a:gd name="T58" fmla="*/ 136 w 271"/>
                <a:gd name="T59" fmla="*/ 208 h 262"/>
                <a:gd name="T60" fmla="*/ 214 w 271"/>
                <a:gd name="T61" fmla="*/ 164 h 262"/>
                <a:gd name="T62" fmla="*/ 251 w 271"/>
                <a:gd name="T63" fmla="*/ 185 h 262"/>
                <a:gd name="T64" fmla="*/ 251 w 271"/>
                <a:gd name="T65" fmla="*/ 185 h 262"/>
                <a:gd name="T66" fmla="*/ 251 w 271"/>
                <a:gd name="T67" fmla="*/ 185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1" h="262">
                  <a:moveTo>
                    <a:pt x="223" y="104"/>
                  </a:moveTo>
                  <a:lnTo>
                    <a:pt x="271" y="76"/>
                  </a:lnTo>
                  <a:lnTo>
                    <a:pt x="136" y="0"/>
                  </a:lnTo>
                  <a:lnTo>
                    <a:pt x="0" y="76"/>
                  </a:lnTo>
                  <a:lnTo>
                    <a:pt x="48" y="104"/>
                  </a:lnTo>
                  <a:lnTo>
                    <a:pt x="0" y="130"/>
                  </a:lnTo>
                  <a:lnTo>
                    <a:pt x="48" y="158"/>
                  </a:lnTo>
                  <a:lnTo>
                    <a:pt x="0" y="185"/>
                  </a:lnTo>
                  <a:lnTo>
                    <a:pt x="136" y="262"/>
                  </a:lnTo>
                  <a:lnTo>
                    <a:pt x="271" y="185"/>
                  </a:lnTo>
                  <a:lnTo>
                    <a:pt x="223" y="158"/>
                  </a:lnTo>
                  <a:lnTo>
                    <a:pt x="271" y="130"/>
                  </a:lnTo>
                  <a:lnTo>
                    <a:pt x="223" y="104"/>
                  </a:lnTo>
                  <a:moveTo>
                    <a:pt x="136" y="12"/>
                  </a:moveTo>
                  <a:lnTo>
                    <a:pt x="251" y="76"/>
                  </a:lnTo>
                  <a:lnTo>
                    <a:pt x="136" y="142"/>
                  </a:lnTo>
                  <a:lnTo>
                    <a:pt x="20" y="76"/>
                  </a:lnTo>
                  <a:lnTo>
                    <a:pt x="136" y="12"/>
                  </a:lnTo>
                  <a:moveTo>
                    <a:pt x="57" y="110"/>
                  </a:moveTo>
                  <a:lnTo>
                    <a:pt x="136" y="153"/>
                  </a:lnTo>
                  <a:lnTo>
                    <a:pt x="214" y="110"/>
                  </a:lnTo>
                  <a:lnTo>
                    <a:pt x="251" y="130"/>
                  </a:lnTo>
                  <a:lnTo>
                    <a:pt x="136" y="196"/>
                  </a:lnTo>
                  <a:lnTo>
                    <a:pt x="20" y="130"/>
                  </a:lnTo>
                  <a:lnTo>
                    <a:pt x="57" y="110"/>
                  </a:lnTo>
                  <a:moveTo>
                    <a:pt x="251" y="185"/>
                  </a:moveTo>
                  <a:lnTo>
                    <a:pt x="136" y="249"/>
                  </a:lnTo>
                  <a:lnTo>
                    <a:pt x="20" y="185"/>
                  </a:lnTo>
                  <a:lnTo>
                    <a:pt x="57" y="164"/>
                  </a:lnTo>
                  <a:lnTo>
                    <a:pt x="136" y="208"/>
                  </a:lnTo>
                  <a:lnTo>
                    <a:pt x="214" y="164"/>
                  </a:lnTo>
                  <a:lnTo>
                    <a:pt x="251" y="185"/>
                  </a:lnTo>
                  <a:moveTo>
                    <a:pt x="251" y="185"/>
                  </a:moveTo>
                  <a:lnTo>
                    <a:pt x="251" y="185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4C125652-B62C-446B-BF2D-D395C5E2B4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75440" y="3132529"/>
              <a:ext cx="316342" cy="317496"/>
            </a:xfrm>
            <a:custGeom>
              <a:avLst/>
              <a:gdLst>
                <a:gd name="T0" fmla="*/ 128 w 179"/>
                <a:gd name="T1" fmla="*/ 0 h 180"/>
                <a:gd name="T2" fmla="*/ 77 w 179"/>
                <a:gd name="T3" fmla="*/ 52 h 180"/>
                <a:gd name="T4" fmla="*/ 85 w 179"/>
                <a:gd name="T5" fmla="*/ 80 h 180"/>
                <a:gd name="T6" fmla="*/ 1 w 179"/>
                <a:gd name="T7" fmla="*/ 164 h 180"/>
                <a:gd name="T8" fmla="*/ 1 w 179"/>
                <a:gd name="T9" fmla="*/ 169 h 180"/>
                <a:gd name="T10" fmla="*/ 3 w 179"/>
                <a:gd name="T11" fmla="*/ 170 h 180"/>
                <a:gd name="T12" fmla="*/ 5 w 179"/>
                <a:gd name="T13" fmla="*/ 169 h 180"/>
                <a:gd name="T14" fmla="*/ 19 w 179"/>
                <a:gd name="T15" fmla="*/ 155 h 180"/>
                <a:gd name="T16" fmla="*/ 43 w 179"/>
                <a:gd name="T17" fmla="*/ 179 h 180"/>
                <a:gd name="T18" fmla="*/ 45 w 179"/>
                <a:gd name="T19" fmla="*/ 180 h 180"/>
                <a:gd name="T20" fmla="*/ 47 w 179"/>
                <a:gd name="T21" fmla="*/ 179 h 180"/>
                <a:gd name="T22" fmla="*/ 47 w 179"/>
                <a:gd name="T23" fmla="*/ 174 h 180"/>
                <a:gd name="T24" fmla="*/ 24 w 179"/>
                <a:gd name="T25" fmla="*/ 151 h 180"/>
                <a:gd name="T26" fmla="*/ 35 w 179"/>
                <a:gd name="T27" fmla="*/ 139 h 180"/>
                <a:gd name="T28" fmla="*/ 52 w 179"/>
                <a:gd name="T29" fmla="*/ 156 h 180"/>
                <a:gd name="T30" fmla="*/ 54 w 179"/>
                <a:gd name="T31" fmla="*/ 157 h 180"/>
                <a:gd name="T32" fmla="*/ 57 w 179"/>
                <a:gd name="T33" fmla="*/ 156 h 180"/>
                <a:gd name="T34" fmla="*/ 57 w 179"/>
                <a:gd name="T35" fmla="*/ 152 h 180"/>
                <a:gd name="T36" fmla="*/ 40 w 179"/>
                <a:gd name="T37" fmla="*/ 135 h 180"/>
                <a:gd name="T38" fmla="*/ 51 w 179"/>
                <a:gd name="T39" fmla="*/ 123 h 180"/>
                <a:gd name="T40" fmla="*/ 75 w 179"/>
                <a:gd name="T41" fmla="*/ 147 h 180"/>
                <a:gd name="T42" fmla="*/ 77 w 179"/>
                <a:gd name="T43" fmla="*/ 148 h 180"/>
                <a:gd name="T44" fmla="*/ 79 w 179"/>
                <a:gd name="T45" fmla="*/ 147 h 180"/>
                <a:gd name="T46" fmla="*/ 79 w 179"/>
                <a:gd name="T47" fmla="*/ 142 h 180"/>
                <a:gd name="T48" fmla="*/ 56 w 179"/>
                <a:gd name="T49" fmla="*/ 119 h 180"/>
                <a:gd name="T50" fmla="*/ 89 w 179"/>
                <a:gd name="T51" fmla="*/ 85 h 180"/>
                <a:gd name="T52" fmla="*/ 128 w 179"/>
                <a:gd name="T53" fmla="*/ 103 h 180"/>
                <a:gd name="T54" fmla="*/ 179 w 179"/>
                <a:gd name="T55" fmla="*/ 52 h 180"/>
                <a:gd name="T56" fmla="*/ 128 w 179"/>
                <a:gd name="T57" fmla="*/ 0 h 180"/>
                <a:gd name="T58" fmla="*/ 128 w 179"/>
                <a:gd name="T59" fmla="*/ 96 h 180"/>
                <a:gd name="T60" fmla="*/ 83 w 179"/>
                <a:gd name="T61" fmla="*/ 52 h 180"/>
                <a:gd name="T62" fmla="*/ 128 w 179"/>
                <a:gd name="T63" fmla="*/ 7 h 180"/>
                <a:gd name="T64" fmla="*/ 173 w 179"/>
                <a:gd name="T65" fmla="*/ 52 h 180"/>
                <a:gd name="T66" fmla="*/ 128 w 179"/>
                <a:gd name="T67" fmla="*/ 96 h 180"/>
                <a:gd name="T68" fmla="*/ 128 w 179"/>
                <a:gd name="T69" fmla="*/ 96 h 180"/>
                <a:gd name="T70" fmla="*/ 128 w 179"/>
                <a:gd name="T71" fmla="*/ 96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9" h="180">
                  <a:moveTo>
                    <a:pt x="128" y="0"/>
                  </a:moveTo>
                  <a:cubicBezTo>
                    <a:pt x="100" y="0"/>
                    <a:pt x="77" y="23"/>
                    <a:pt x="77" y="52"/>
                  </a:cubicBezTo>
                  <a:cubicBezTo>
                    <a:pt x="77" y="62"/>
                    <a:pt x="80" y="72"/>
                    <a:pt x="85" y="80"/>
                  </a:cubicBezTo>
                  <a:cubicBezTo>
                    <a:pt x="1" y="164"/>
                    <a:pt x="1" y="164"/>
                    <a:pt x="1" y="164"/>
                  </a:cubicBezTo>
                  <a:cubicBezTo>
                    <a:pt x="0" y="166"/>
                    <a:pt x="0" y="168"/>
                    <a:pt x="1" y="169"/>
                  </a:cubicBezTo>
                  <a:cubicBezTo>
                    <a:pt x="2" y="170"/>
                    <a:pt x="2" y="170"/>
                    <a:pt x="3" y="170"/>
                  </a:cubicBezTo>
                  <a:cubicBezTo>
                    <a:pt x="4" y="170"/>
                    <a:pt x="5" y="170"/>
                    <a:pt x="5" y="169"/>
                  </a:cubicBezTo>
                  <a:cubicBezTo>
                    <a:pt x="19" y="155"/>
                    <a:pt x="19" y="155"/>
                    <a:pt x="19" y="155"/>
                  </a:cubicBezTo>
                  <a:cubicBezTo>
                    <a:pt x="43" y="179"/>
                    <a:pt x="43" y="179"/>
                    <a:pt x="43" y="179"/>
                  </a:cubicBezTo>
                  <a:cubicBezTo>
                    <a:pt x="43" y="179"/>
                    <a:pt x="44" y="180"/>
                    <a:pt x="45" y="180"/>
                  </a:cubicBezTo>
                  <a:cubicBezTo>
                    <a:pt x="46" y="180"/>
                    <a:pt x="46" y="179"/>
                    <a:pt x="47" y="179"/>
                  </a:cubicBezTo>
                  <a:cubicBezTo>
                    <a:pt x="48" y="177"/>
                    <a:pt x="48" y="175"/>
                    <a:pt x="47" y="174"/>
                  </a:cubicBezTo>
                  <a:cubicBezTo>
                    <a:pt x="24" y="151"/>
                    <a:pt x="24" y="151"/>
                    <a:pt x="24" y="151"/>
                  </a:cubicBezTo>
                  <a:cubicBezTo>
                    <a:pt x="35" y="139"/>
                    <a:pt x="35" y="139"/>
                    <a:pt x="35" y="139"/>
                  </a:cubicBezTo>
                  <a:cubicBezTo>
                    <a:pt x="52" y="156"/>
                    <a:pt x="52" y="156"/>
                    <a:pt x="52" y="156"/>
                  </a:cubicBezTo>
                  <a:cubicBezTo>
                    <a:pt x="53" y="157"/>
                    <a:pt x="54" y="157"/>
                    <a:pt x="54" y="157"/>
                  </a:cubicBezTo>
                  <a:cubicBezTo>
                    <a:pt x="55" y="157"/>
                    <a:pt x="56" y="157"/>
                    <a:pt x="57" y="156"/>
                  </a:cubicBezTo>
                  <a:cubicBezTo>
                    <a:pt x="58" y="155"/>
                    <a:pt x="58" y="153"/>
                    <a:pt x="57" y="152"/>
                  </a:cubicBezTo>
                  <a:cubicBezTo>
                    <a:pt x="40" y="135"/>
                    <a:pt x="40" y="135"/>
                    <a:pt x="40" y="135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75" y="147"/>
                    <a:pt x="75" y="147"/>
                    <a:pt x="75" y="147"/>
                  </a:cubicBezTo>
                  <a:cubicBezTo>
                    <a:pt x="75" y="147"/>
                    <a:pt x="76" y="148"/>
                    <a:pt x="77" y="148"/>
                  </a:cubicBezTo>
                  <a:cubicBezTo>
                    <a:pt x="78" y="148"/>
                    <a:pt x="78" y="147"/>
                    <a:pt x="79" y="147"/>
                  </a:cubicBezTo>
                  <a:cubicBezTo>
                    <a:pt x="80" y="145"/>
                    <a:pt x="80" y="143"/>
                    <a:pt x="79" y="142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89" y="85"/>
                    <a:pt x="89" y="85"/>
                    <a:pt x="89" y="85"/>
                  </a:cubicBezTo>
                  <a:cubicBezTo>
                    <a:pt x="99" y="96"/>
                    <a:pt x="113" y="103"/>
                    <a:pt x="128" y="103"/>
                  </a:cubicBezTo>
                  <a:cubicBezTo>
                    <a:pt x="156" y="103"/>
                    <a:pt x="179" y="80"/>
                    <a:pt x="179" y="52"/>
                  </a:cubicBezTo>
                  <a:cubicBezTo>
                    <a:pt x="179" y="23"/>
                    <a:pt x="156" y="0"/>
                    <a:pt x="128" y="0"/>
                  </a:cubicBezTo>
                  <a:close/>
                  <a:moveTo>
                    <a:pt x="128" y="96"/>
                  </a:moveTo>
                  <a:cubicBezTo>
                    <a:pt x="103" y="96"/>
                    <a:pt x="83" y="76"/>
                    <a:pt x="83" y="52"/>
                  </a:cubicBezTo>
                  <a:cubicBezTo>
                    <a:pt x="83" y="27"/>
                    <a:pt x="103" y="7"/>
                    <a:pt x="128" y="7"/>
                  </a:cubicBezTo>
                  <a:cubicBezTo>
                    <a:pt x="153" y="7"/>
                    <a:pt x="173" y="27"/>
                    <a:pt x="173" y="52"/>
                  </a:cubicBezTo>
                  <a:cubicBezTo>
                    <a:pt x="173" y="76"/>
                    <a:pt x="153" y="96"/>
                    <a:pt x="128" y="96"/>
                  </a:cubicBezTo>
                  <a:close/>
                  <a:moveTo>
                    <a:pt x="128" y="96"/>
                  </a:moveTo>
                  <a:cubicBezTo>
                    <a:pt x="128" y="96"/>
                    <a:pt x="128" y="96"/>
                    <a:pt x="128" y="9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7">
              <a:extLst>
                <a:ext uri="{FF2B5EF4-FFF2-40B4-BE49-F238E27FC236}">
                  <a16:creationId xmlns:a16="http://schemas.microsoft.com/office/drawing/2014/main" id="{EB3DBCCB-F1E0-451A-9EBA-69FF9F2276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65131" y="3490203"/>
              <a:ext cx="329040" cy="329040"/>
            </a:xfrm>
            <a:custGeom>
              <a:avLst/>
              <a:gdLst>
                <a:gd name="T0" fmla="*/ 186 w 186"/>
                <a:gd name="T1" fmla="*/ 93 h 186"/>
                <a:gd name="T2" fmla="*/ 160 w 186"/>
                <a:gd name="T3" fmla="*/ 29 h 186"/>
                <a:gd name="T4" fmla="*/ 94 w 186"/>
                <a:gd name="T5" fmla="*/ 0 h 186"/>
                <a:gd name="T6" fmla="*/ 91 w 186"/>
                <a:gd name="T7" fmla="*/ 0 h 186"/>
                <a:gd name="T8" fmla="*/ 25 w 186"/>
                <a:gd name="T9" fmla="*/ 29 h 186"/>
                <a:gd name="T10" fmla="*/ 25 w 186"/>
                <a:gd name="T11" fmla="*/ 29 h 186"/>
                <a:gd name="T12" fmla="*/ 23 w 186"/>
                <a:gd name="T13" fmla="*/ 154 h 186"/>
                <a:gd name="T14" fmla="*/ 24 w 186"/>
                <a:gd name="T15" fmla="*/ 155 h 186"/>
                <a:gd name="T16" fmla="*/ 91 w 186"/>
                <a:gd name="T17" fmla="*/ 186 h 186"/>
                <a:gd name="T18" fmla="*/ 94 w 186"/>
                <a:gd name="T19" fmla="*/ 186 h 186"/>
                <a:gd name="T20" fmla="*/ 96 w 186"/>
                <a:gd name="T21" fmla="*/ 186 h 186"/>
                <a:gd name="T22" fmla="*/ 162 w 186"/>
                <a:gd name="T23" fmla="*/ 154 h 186"/>
                <a:gd name="T24" fmla="*/ 6 w 186"/>
                <a:gd name="T25" fmla="*/ 96 h 186"/>
                <a:gd name="T26" fmla="*/ 53 w 186"/>
                <a:gd name="T27" fmla="*/ 135 h 186"/>
                <a:gd name="T28" fmla="*/ 6 w 186"/>
                <a:gd name="T29" fmla="*/ 96 h 186"/>
                <a:gd name="T30" fmla="*/ 54 w 186"/>
                <a:gd name="T31" fmla="*/ 48 h 186"/>
                <a:gd name="T32" fmla="*/ 6 w 186"/>
                <a:gd name="T33" fmla="*/ 90 h 186"/>
                <a:gd name="T34" fmla="*/ 179 w 186"/>
                <a:gd name="T35" fmla="*/ 90 h 186"/>
                <a:gd name="T36" fmla="*/ 132 w 186"/>
                <a:gd name="T37" fmla="*/ 48 h 186"/>
                <a:gd name="T38" fmla="*/ 179 w 186"/>
                <a:gd name="T39" fmla="*/ 90 h 186"/>
                <a:gd name="T40" fmla="*/ 62 w 186"/>
                <a:gd name="T41" fmla="*/ 44 h 186"/>
                <a:gd name="T42" fmla="*/ 90 w 186"/>
                <a:gd name="T43" fmla="*/ 48 h 186"/>
                <a:gd name="T44" fmla="*/ 90 w 186"/>
                <a:gd name="T45" fmla="*/ 90 h 186"/>
                <a:gd name="T46" fmla="*/ 60 w 186"/>
                <a:gd name="T47" fmla="*/ 50 h 186"/>
                <a:gd name="T48" fmla="*/ 96 w 186"/>
                <a:gd name="T49" fmla="*/ 54 h 186"/>
                <a:gd name="T50" fmla="*/ 134 w 186"/>
                <a:gd name="T51" fmla="*/ 90 h 186"/>
                <a:gd name="T52" fmla="*/ 96 w 186"/>
                <a:gd name="T53" fmla="*/ 54 h 186"/>
                <a:gd name="T54" fmla="*/ 96 w 186"/>
                <a:gd name="T55" fmla="*/ 8 h 186"/>
                <a:gd name="T56" fmla="*/ 96 w 186"/>
                <a:gd name="T57" fmla="*/ 48 h 186"/>
                <a:gd name="T58" fmla="*/ 104 w 186"/>
                <a:gd name="T59" fmla="*/ 7 h 186"/>
                <a:gd name="T60" fmla="*/ 129 w 186"/>
                <a:gd name="T61" fmla="*/ 42 h 186"/>
                <a:gd name="T62" fmla="*/ 33 w 186"/>
                <a:gd name="T63" fmla="*/ 31 h 186"/>
                <a:gd name="T64" fmla="*/ 56 w 186"/>
                <a:gd name="T65" fmla="*/ 42 h 186"/>
                <a:gd name="T66" fmla="*/ 90 w 186"/>
                <a:gd name="T67" fmla="*/ 96 h 186"/>
                <a:gd name="T68" fmla="*/ 59 w 186"/>
                <a:gd name="T69" fmla="*/ 133 h 186"/>
                <a:gd name="T70" fmla="*/ 90 w 186"/>
                <a:gd name="T71" fmla="*/ 135 h 186"/>
                <a:gd name="T72" fmla="*/ 61 w 186"/>
                <a:gd name="T73" fmla="*/ 139 h 186"/>
                <a:gd name="T74" fmla="*/ 96 w 186"/>
                <a:gd name="T75" fmla="*/ 177 h 186"/>
                <a:gd name="T76" fmla="*/ 124 w 186"/>
                <a:gd name="T77" fmla="*/ 139 h 186"/>
                <a:gd name="T78" fmla="*/ 96 w 186"/>
                <a:gd name="T79" fmla="*/ 128 h 186"/>
                <a:gd name="T80" fmla="*/ 134 w 186"/>
                <a:gd name="T81" fmla="*/ 96 h 186"/>
                <a:gd name="T82" fmla="*/ 96 w 186"/>
                <a:gd name="T83" fmla="*/ 128 h 186"/>
                <a:gd name="T84" fmla="*/ 179 w 186"/>
                <a:gd name="T85" fmla="*/ 96 h 186"/>
                <a:gd name="T86" fmla="*/ 133 w 186"/>
                <a:gd name="T87" fmla="*/ 135 h 186"/>
                <a:gd name="T88" fmla="*/ 31 w 186"/>
                <a:gd name="T89" fmla="*/ 153 h 186"/>
                <a:gd name="T90" fmla="*/ 82 w 186"/>
                <a:gd name="T91" fmla="*/ 178 h 186"/>
                <a:gd name="T92" fmla="*/ 104 w 186"/>
                <a:gd name="T93" fmla="*/ 178 h 186"/>
                <a:gd name="T94" fmla="*/ 155 w 186"/>
                <a:gd name="T95" fmla="*/ 153 h 186"/>
                <a:gd name="T96" fmla="*/ 104 w 186"/>
                <a:gd name="T97" fmla="*/ 17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6" h="186">
                  <a:moveTo>
                    <a:pt x="162" y="154"/>
                  </a:moveTo>
                  <a:cubicBezTo>
                    <a:pt x="177" y="138"/>
                    <a:pt x="186" y="116"/>
                    <a:pt x="186" y="93"/>
                  </a:cubicBezTo>
                  <a:cubicBezTo>
                    <a:pt x="186" y="68"/>
                    <a:pt x="176" y="46"/>
                    <a:pt x="160" y="29"/>
                  </a:cubicBezTo>
                  <a:cubicBezTo>
                    <a:pt x="160" y="29"/>
                    <a:pt x="160" y="29"/>
                    <a:pt x="160" y="29"/>
                  </a:cubicBezTo>
                  <a:cubicBezTo>
                    <a:pt x="144" y="12"/>
                    <a:pt x="121" y="1"/>
                    <a:pt x="9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3" y="0"/>
                    <a:pt x="93" y="0"/>
                  </a:cubicBezTo>
                  <a:cubicBezTo>
                    <a:pt x="92" y="0"/>
                    <a:pt x="92" y="0"/>
                    <a:pt x="91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64" y="1"/>
                    <a:pt x="41" y="12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10" y="46"/>
                    <a:pt x="0" y="68"/>
                    <a:pt x="0" y="93"/>
                  </a:cubicBezTo>
                  <a:cubicBezTo>
                    <a:pt x="0" y="116"/>
                    <a:pt x="9" y="138"/>
                    <a:pt x="23" y="154"/>
                  </a:cubicBezTo>
                  <a:cubicBezTo>
                    <a:pt x="23" y="154"/>
                    <a:pt x="23" y="154"/>
                    <a:pt x="23" y="154"/>
                  </a:cubicBezTo>
                  <a:cubicBezTo>
                    <a:pt x="23" y="154"/>
                    <a:pt x="24" y="155"/>
                    <a:pt x="24" y="155"/>
                  </a:cubicBezTo>
                  <a:cubicBezTo>
                    <a:pt x="40" y="173"/>
                    <a:pt x="63" y="185"/>
                    <a:pt x="90" y="186"/>
                  </a:cubicBezTo>
                  <a:cubicBezTo>
                    <a:pt x="91" y="186"/>
                    <a:pt x="91" y="186"/>
                    <a:pt x="91" y="186"/>
                  </a:cubicBezTo>
                  <a:cubicBezTo>
                    <a:pt x="92" y="186"/>
                    <a:pt x="92" y="186"/>
                    <a:pt x="93" y="186"/>
                  </a:cubicBezTo>
                  <a:cubicBezTo>
                    <a:pt x="93" y="186"/>
                    <a:pt x="94" y="186"/>
                    <a:pt x="94" y="186"/>
                  </a:cubicBezTo>
                  <a:cubicBezTo>
                    <a:pt x="96" y="186"/>
                    <a:pt x="96" y="186"/>
                    <a:pt x="96" y="186"/>
                  </a:cubicBezTo>
                  <a:cubicBezTo>
                    <a:pt x="96" y="186"/>
                    <a:pt x="96" y="186"/>
                    <a:pt x="96" y="186"/>
                  </a:cubicBezTo>
                  <a:cubicBezTo>
                    <a:pt x="122" y="185"/>
                    <a:pt x="146" y="173"/>
                    <a:pt x="162" y="155"/>
                  </a:cubicBezTo>
                  <a:cubicBezTo>
                    <a:pt x="162" y="154"/>
                    <a:pt x="162" y="154"/>
                    <a:pt x="162" y="154"/>
                  </a:cubicBezTo>
                  <a:cubicBezTo>
                    <a:pt x="162" y="154"/>
                    <a:pt x="162" y="154"/>
                    <a:pt x="162" y="154"/>
                  </a:cubicBezTo>
                  <a:close/>
                  <a:moveTo>
                    <a:pt x="6" y="96"/>
                  </a:moveTo>
                  <a:cubicBezTo>
                    <a:pt x="45" y="96"/>
                    <a:pt x="45" y="96"/>
                    <a:pt x="45" y="96"/>
                  </a:cubicBezTo>
                  <a:cubicBezTo>
                    <a:pt x="45" y="110"/>
                    <a:pt x="48" y="123"/>
                    <a:pt x="53" y="135"/>
                  </a:cubicBezTo>
                  <a:cubicBezTo>
                    <a:pt x="44" y="138"/>
                    <a:pt x="35" y="143"/>
                    <a:pt x="27" y="148"/>
                  </a:cubicBezTo>
                  <a:cubicBezTo>
                    <a:pt x="15" y="134"/>
                    <a:pt x="7" y="116"/>
                    <a:pt x="6" y="96"/>
                  </a:cubicBezTo>
                  <a:close/>
                  <a:moveTo>
                    <a:pt x="28" y="35"/>
                  </a:moveTo>
                  <a:cubicBezTo>
                    <a:pt x="36" y="40"/>
                    <a:pt x="45" y="45"/>
                    <a:pt x="54" y="48"/>
                  </a:cubicBezTo>
                  <a:cubicBezTo>
                    <a:pt x="48" y="61"/>
                    <a:pt x="45" y="75"/>
                    <a:pt x="45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7" y="69"/>
                    <a:pt x="15" y="50"/>
                    <a:pt x="28" y="35"/>
                  </a:cubicBezTo>
                  <a:close/>
                  <a:moveTo>
                    <a:pt x="179" y="90"/>
                  </a:moveTo>
                  <a:cubicBezTo>
                    <a:pt x="141" y="90"/>
                    <a:pt x="141" y="90"/>
                    <a:pt x="141" y="90"/>
                  </a:cubicBezTo>
                  <a:cubicBezTo>
                    <a:pt x="140" y="75"/>
                    <a:pt x="137" y="61"/>
                    <a:pt x="132" y="48"/>
                  </a:cubicBezTo>
                  <a:cubicBezTo>
                    <a:pt x="141" y="45"/>
                    <a:pt x="149" y="40"/>
                    <a:pt x="157" y="35"/>
                  </a:cubicBezTo>
                  <a:cubicBezTo>
                    <a:pt x="170" y="50"/>
                    <a:pt x="178" y="69"/>
                    <a:pt x="179" y="90"/>
                  </a:cubicBezTo>
                  <a:close/>
                  <a:moveTo>
                    <a:pt x="90" y="48"/>
                  </a:moveTo>
                  <a:cubicBezTo>
                    <a:pt x="80" y="48"/>
                    <a:pt x="71" y="46"/>
                    <a:pt x="62" y="44"/>
                  </a:cubicBezTo>
                  <a:cubicBezTo>
                    <a:pt x="69" y="30"/>
                    <a:pt x="78" y="18"/>
                    <a:pt x="90" y="8"/>
                  </a:cubicBezTo>
                  <a:lnTo>
                    <a:pt x="90" y="48"/>
                  </a:lnTo>
                  <a:close/>
                  <a:moveTo>
                    <a:pt x="90" y="54"/>
                  </a:moveTo>
                  <a:cubicBezTo>
                    <a:pt x="90" y="90"/>
                    <a:pt x="90" y="90"/>
                    <a:pt x="9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2" y="76"/>
                    <a:pt x="55" y="62"/>
                    <a:pt x="60" y="50"/>
                  </a:cubicBezTo>
                  <a:cubicBezTo>
                    <a:pt x="69" y="52"/>
                    <a:pt x="79" y="54"/>
                    <a:pt x="90" y="54"/>
                  </a:cubicBezTo>
                  <a:close/>
                  <a:moveTo>
                    <a:pt x="96" y="54"/>
                  </a:moveTo>
                  <a:cubicBezTo>
                    <a:pt x="106" y="54"/>
                    <a:pt x="116" y="52"/>
                    <a:pt x="126" y="50"/>
                  </a:cubicBezTo>
                  <a:cubicBezTo>
                    <a:pt x="131" y="62"/>
                    <a:pt x="134" y="76"/>
                    <a:pt x="134" y="90"/>
                  </a:cubicBezTo>
                  <a:cubicBezTo>
                    <a:pt x="96" y="90"/>
                    <a:pt x="96" y="90"/>
                    <a:pt x="96" y="90"/>
                  </a:cubicBezTo>
                  <a:lnTo>
                    <a:pt x="96" y="54"/>
                  </a:lnTo>
                  <a:close/>
                  <a:moveTo>
                    <a:pt x="96" y="48"/>
                  </a:moveTo>
                  <a:cubicBezTo>
                    <a:pt x="96" y="8"/>
                    <a:pt x="96" y="8"/>
                    <a:pt x="96" y="8"/>
                  </a:cubicBezTo>
                  <a:cubicBezTo>
                    <a:pt x="107" y="18"/>
                    <a:pt x="117" y="30"/>
                    <a:pt x="123" y="44"/>
                  </a:cubicBezTo>
                  <a:cubicBezTo>
                    <a:pt x="114" y="46"/>
                    <a:pt x="105" y="48"/>
                    <a:pt x="96" y="48"/>
                  </a:cubicBezTo>
                  <a:close/>
                  <a:moveTo>
                    <a:pt x="129" y="42"/>
                  </a:moveTo>
                  <a:cubicBezTo>
                    <a:pt x="123" y="29"/>
                    <a:pt x="115" y="17"/>
                    <a:pt x="104" y="7"/>
                  </a:cubicBezTo>
                  <a:cubicBezTo>
                    <a:pt x="123" y="10"/>
                    <a:pt x="140" y="18"/>
                    <a:pt x="153" y="31"/>
                  </a:cubicBezTo>
                  <a:cubicBezTo>
                    <a:pt x="145" y="35"/>
                    <a:pt x="137" y="39"/>
                    <a:pt x="129" y="42"/>
                  </a:cubicBezTo>
                  <a:close/>
                  <a:moveTo>
                    <a:pt x="56" y="42"/>
                  </a:moveTo>
                  <a:cubicBezTo>
                    <a:pt x="48" y="39"/>
                    <a:pt x="40" y="35"/>
                    <a:pt x="33" y="31"/>
                  </a:cubicBezTo>
                  <a:cubicBezTo>
                    <a:pt x="46" y="18"/>
                    <a:pt x="63" y="10"/>
                    <a:pt x="82" y="7"/>
                  </a:cubicBezTo>
                  <a:cubicBezTo>
                    <a:pt x="71" y="17"/>
                    <a:pt x="62" y="29"/>
                    <a:pt x="56" y="42"/>
                  </a:cubicBezTo>
                  <a:close/>
                  <a:moveTo>
                    <a:pt x="51" y="96"/>
                  </a:moveTo>
                  <a:cubicBezTo>
                    <a:pt x="90" y="96"/>
                    <a:pt x="90" y="96"/>
                    <a:pt x="90" y="96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79" y="128"/>
                    <a:pt x="69" y="130"/>
                    <a:pt x="59" y="133"/>
                  </a:cubicBezTo>
                  <a:cubicBezTo>
                    <a:pt x="54" y="121"/>
                    <a:pt x="52" y="109"/>
                    <a:pt x="51" y="96"/>
                  </a:cubicBezTo>
                  <a:close/>
                  <a:moveTo>
                    <a:pt x="90" y="135"/>
                  </a:moveTo>
                  <a:cubicBezTo>
                    <a:pt x="90" y="177"/>
                    <a:pt x="90" y="177"/>
                    <a:pt x="90" y="177"/>
                  </a:cubicBezTo>
                  <a:cubicBezTo>
                    <a:pt x="77" y="166"/>
                    <a:pt x="68" y="153"/>
                    <a:pt x="61" y="139"/>
                  </a:cubicBezTo>
                  <a:cubicBezTo>
                    <a:pt x="70" y="136"/>
                    <a:pt x="80" y="135"/>
                    <a:pt x="90" y="135"/>
                  </a:cubicBezTo>
                  <a:close/>
                  <a:moveTo>
                    <a:pt x="96" y="177"/>
                  </a:moveTo>
                  <a:cubicBezTo>
                    <a:pt x="96" y="135"/>
                    <a:pt x="96" y="135"/>
                    <a:pt x="96" y="135"/>
                  </a:cubicBezTo>
                  <a:cubicBezTo>
                    <a:pt x="106" y="135"/>
                    <a:pt x="115" y="136"/>
                    <a:pt x="124" y="139"/>
                  </a:cubicBezTo>
                  <a:cubicBezTo>
                    <a:pt x="118" y="153"/>
                    <a:pt x="108" y="166"/>
                    <a:pt x="96" y="177"/>
                  </a:cubicBezTo>
                  <a:close/>
                  <a:moveTo>
                    <a:pt x="96" y="128"/>
                  </a:moveTo>
                  <a:cubicBezTo>
                    <a:pt x="96" y="96"/>
                    <a:pt x="96" y="96"/>
                    <a:pt x="96" y="96"/>
                  </a:cubicBezTo>
                  <a:cubicBezTo>
                    <a:pt x="134" y="96"/>
                    <a:pt x="134" y="96"/>
                    <a:pt x="134" y="96"/>
                  </a:cubicBezTo>
                  <a:cubicBezTo>
                    <a:pt x="134" y="109"/>
                    <a:pt x="131" y="121"/>
                    <a:pt x="127" y="133"/>
                  </a:cubicBezTo>
                  <a:cubicBezTo>
                    <a:pt x="117" y="130"/>
                    <a:pt x="107" y="128"/>
                    <a:pt x="96" y="128"/>
                  </a:cubicBezTo>
                  <a:close/>
                  <a:moveTo>
                    <a:pt x="141" y="96"/>
                  </a:moveTo>
                  <a:cubicBezTo>
                    <a:pt x="179" y="96"/>
                    <a:pt x="179" y="96"/>
                    <a:pt x="179" y="96"/>
                  </a:cubicBezTo>
                  <a:cubicBezTo>
                    <a:pt x="178" y="116"/>
                    <a:pt x="171" y="134"/>
                    <a:pt x="159" y="148"/>
                  </a:cubicBezTo>
                  <a:cubicBezTo>
                    <a:pt x="151" y="143"/>
                    <a:pt x="142" y="138"/>
                    <a:pt x="133" y="135"/>
                  </a:cubicBezTo>
                  <a:cubicBezTo>
                    <a:pt x="138" y="123"/>
                    <a:pt x="140" y="110"/>
                    <a:pt x="141" y="96"/>
                  </a:cubicBezTo>
                  <a:close/>
                  <a:moveTo>
                    <a:pt x="31" y="153"/>
                  </a:moveTo>
                  <a:cubicBezTo>
                    <a:pt x="39" y="148"/>
                    <a:pt x="47" y="144"/>
                    <a:pt x="55" y="141"/>
                  </a:cubicBezTo>
                  <a:cubicBezTo>
                    <a:pt x="61" y="155"/>
                    <a:pt x="70" y="168"/>
                    <a:pt x="82" y="178"/>
                  </a:cubicBezTo>
                  <a:cubicBezTo>
                    <a:pt x="62" y="176"/>
                    <a:pt x="44" y="167"/>
                    <a:pt x="31" y="153"/>
                  </a:cubicBezTo>
                  <a:close/>
                  <a:moveTo>
                    <a:pt x="104" y="178"/>
                  </a:moveTo>
                  <a:cubicBezTo>
                    <a:pt x="115" y="168"/>
                    <a:pt x="124" y="155"/>
                    <a:pt x="131" y="141"/>
                  </a:cubicBezTo>
                  <a:cubicBezTo>
                    <a:pt x="139" y="144"/>
                    <a:pt x="147" y="148"/>
                    <a:pt x="155" y="153"/>
                  </a:cubicBezTo>
                  <a:cubicBezTo>
                    <a:pt x="141" y="167"/>
                    <a:pt x="124" y="176"/>
                    <a:pt x="104" y="178"/>
                  </a:cubicBezTo>
                  <a:close/>
                  <a:moveTo>
                    <a:pt x="104" y="178"/>
                  </a:moveTo>
                  <a:cubicBezTo>
                    <a:pt x="104" y="178"/>
                    <a:pt x="104" y="178"/>
                    <a:pt x="104" y="17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EFDF0549-036F-41C2-BC77-11FE0A975A95}"/>
                </a:ext>
              </a:extLst>
            </p:cNvPr>
            <p:cNvGrpSpPr/>
            <p:nvPr/>
          </p:nvGrpSpPr>
          <p:grpSpPr>
            <a:xfrm>
              <a:off x="9027881" y="4271791"/>
              <a:ext cx="282860" cy="305952"/>
              <a:chOff x="1189038" y="911225"/>
              <a:chExt cx="388937" cy="420688"/>
            </a:xfrm>
            <a:solidFill>
              <a:schemeClr val="bg1"/>
            </a:solidFill>
          </p:grpSpPr>
          <p:sp>
            <p:nvSpPr>
              <p:cNvPr id="93" name="Freeform 5">
                <a:extLst>
                  <a:ext uri="{FF2B5EF4-FFF2-40B4-BE49-F238E27FC236}">
                    <a16:creationId xmlns:a16="http://schemas.microsoft.com/office/drawing/2014/main" id="{B5AF48E3-AAAC-4EEF-9BEA-EC62B339F7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52538" y="973138"/>
                <a:ext cx="261937" cy="358775"/>
              </a:xfrm>
              <a:custGeom>
                <a:avLst/>
                <a:gdLst>
                  <a:gd name="T0" fmla="*/ 54 w 108"/>
                  <a:gd name="T1" fmla="*/ 0 h 148"/>
                  <a:gd name="T2" fmla="*/ 0 w 108"/>
                  <a:gd name="T3" fmla="*/ 55 h 148"/>
                  <a:gd name="T4" fmla="*/ 35 w 108"/>
                  <a:gd name="T5" fmla="*/ 106 h 148"/>
                  <a:gd name="T6" fmla="*/ 35 w 108"/>
                  <a:gd name="T7" fmla="*/ 135 h 148"/>
                  <a:gd name="T8" fmla="*/ 38 w 108"/>
                  <a:gd name="T9" fmla="*/ 138 h 148"/>
                  <a:gd name="T10" fmla="*/ 41 w 108"/>
                  <a:gd name="T11" fmla="*/ 138 h 148"/>
                  <a:gd name="T12" fmla="*/ 41 w 108"/>
                  <a:gd name="T13" fmla="*/ 144 h 148"/>
                  <a:gd name="T14" fmla="*/ 44 w 108"/>
                  <a:gd name="T15" fmla="*/ 148 h 148"/>
                  <a:gd name="T16" fmla="*/ 64 w 108"/>
                  <a:gd name="T17" fmla="*/ 148 h 148"/>
                  <a:gd name="T18" fmla="*/ 67 w 108"/>
                  <a:gd name="T19" fmla="*/ 144 h 148"/>
                  <a:gd name="T20" fmla="*/ 67 w 108"/>
                  <a:gd name="T21" fmla="*/ 138 h 148"/>
                  <a:gd name="T22" fmla="*/ 70 w 108"/>
                  <a:gd name="T23" fmla="*/ 138 h 148"/>
                  <a:gd name="T24" fmla="*/ 73 w 108"/>
                  <a:gd name="T25" fmla="*/ 135 h 148"/>
                  <a:gd name="T26" fmla="*/ 73 w 108"/>
                  <a:gd name="T27" fmla="*/ 106 h 148"/>
                  <a:gd name="T28" fmla="*/ 108 w 108"/>
                  <a:gd name="T29" fmla="*/ 55 h 148"/>
                  <a:gd name="T30" fmla="*/ 54 w 108"/>
                  <a:gd name="T31" fmla="*/ 0 h 148"/>
                  <a:gd name="T32" fmla="*/ 64 w 108"/>
                  <a:gd name="T33" fmla="*/ 132 h 148"/>
                  <a:gd name="T34" fmla="*/ 60 w 108"/>
                  <a:gd name="T35" fmla="*/ 135 h 148"/>
                  <a:gd name="T36" fmla="*/ 60 w 108"/>
                  <a:gd name="T37" fmla="*/ 141 h 148"/>
                  <a:gd name="T38" fmla="*/ 48 w 108"/>
                  <a:gd name="T39" fmla="*/ 141 h 148"/>
                  <a:gd name="T40" fmla="*/ 48 w 108"/>
                  <a:gd name="T41" fmla="*/ 135 h 148"/>
                  <a:gd name="T42" fmla="*/ 44 w 108"/>
                  <a:gd name="T43" fmla="*/ 132 h 148"/>
                  <a:gd name="T44" fmla="*/ 41 w 108"/>
                  <a:gd name="T45" fmla="*/ 132 h 148"/>
                  <a:gd name="T46" fmla="*/ 41 w 108"/>
                  <a:gd name="T47" fmla="*/ 116 h 148"/>
                  <a:gd name="T48" fmla="*/ 67 w 108"/>
                  <a:gd name="T49" fmla="*/ 116 h 148"/>
                  <a:gd name="T50" fmla="*/ 67 w 108"/>
                  <a:gd name="T51" fmla="*/ 132 h 148"/>
                  <a:gd name="T52" fmla="*/ 64 w 108"/>
                  <a:gd name="T53" fmla="*/ 132 h 148"/>
                  <a:gd name="T54" fmla="*/ 69 w 108"/>
                  <a:gd name="T55" fmla="*/ 100 h 148"/>
                  <a:gd name="T56" fmla="*/ 67 w 108"/>
                  <a:gd name="T57" fmla="*/ 103 h 148"/>
                  <a:gd name="T58" fmla="*/ 67 w 108"/>
                  <a:gd name="T59" fmla="*/ 109 h 148"/>
                  <a:gd name="T60" fmla="*/ 41 w 108"/>
                  <a:gd name="T61" fmla="*/ 109 h 148"/>
                  <a:gd name="T62" fmla="*/ 41 w 108"/>
                  <a:gd name="T63" fmla="*/ 103 h 148"/>
                  <a:gd name="T64" fmla="*/ 39 w 108"/>
                  <a:gd name="T65" fmla="*/ 100 h 148"/>
                  <a:gd name="T66" fmla="*/ 6 w 108"/>
                  <a:gd name="T67" fmla="*/ 55 h 148"/>
                  <a:gd name="T68" fmla="*/ 54 w 108"/>
                  <a:gd name="T69" fmla="*/ 7 h 148"/>
                  <a:gd name="T70" fmla="*/ 102 w 108"/>
                  <a:gd name="T71" fmla="*/ 55 h 148"/>
                  <a:gd name="T72" fmla="*/ 69 w 108"/>
                  <a:gd name="T73" fmla="*/ 100 h 148"/>
                  <a:gd name="T74" fmla="*/ 69 w 108"/>
                  <a:gd name="T75" fmla="*/ 100 h 148"/>
                  <a:gd name="T76" fmla="*/ 69 w 108"/>
                  <a:gd name="T77" fmla="*/ 10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08" h="148">
                    <a:moveTo>
                      <a:pt x="54" y="0"/>
                    </a:moveTo>
                    <a:cubicBezTo>
                      <a:pt x="24" y="0"/>
                      <a:pt x="0" y="25"/>
                      <a:pt x="0" y="55"/>
                    </a:cubicBezTo>
                    <a:cubicBezTo>
                      <a:pt x="0" y="78"/>
                      <a:pt x="14" y="98"/>
                      <a:pt x="35" y="106"/>
                    </a:cubicBezTo>
                    <a:cubicBezTo>
                      <a:pt x="35" y="135"/>
                      <a:pt x="35" y="135"/>
                      <a:pt x="35" y="135"/>
                    </a:cubicBezTo>
                    <a:cubicBezTo>
                      <a:pt x="35" y="137"/>
                      <a:pt x="36" y="138"/>
                      <a:pt x="38" y="138"/>
                    </a:cubicBezTo>
                    <a:cubicBezTo>
                      <a:pt x="41" y="138"/>
                      <a:pt x="41" y="138"/>
                      <a:pt x="41" y="138"/>
                    </a:cubicBezTo>
                    <a:cubicBezTo>
                      <a:pt x="41" y="144"/>
                      <a:pt x="41" y="144"/>
                      <a:pt x="41" y="144"/>
                    </a:cubicBezTo>
                    <a:cubicBezTo>
                      <a:pt x="41" y="146"/>
                      <a:pt x="43" y="148"/>
                      <a:pt x="44" y="148"/>
                    </a:cubicBezTo>
                    <a:cubicBezTo>
                      <a:pt x="64" y="148"/>
                      <a:pt x="64" y="148"/>
                      <a:pt x="64" y="148"/>
                    </a:cubicBezTo>
                    <a:cubicBezTo>
                      <a:pt x="65" y="148"/>
                      <a:pt x="67" y="146"/>
                      <a:pt x="67" y="144"/>
                    </a:cubicBezTo>
                    <a:cubicBezTo>
                      <a:pt x="67" y="138"/>
                      <a:pt x="67" y="138"/>
                      <a:pt x="67" y="138"/>
                    </a:cubicBezTo>
                    <a:cubicBezTo>
                      <a:pt x="70" y="138"/>
                      <a:pt x="70" y="138"/>
                      <a:pt x="70" y="138"/>
                    </a:cubicBezTo>
                    <a:cubicBezTo>
                      <a:pt x="72" y="138"/>
                      <a:pt x="73" y="137"/>
                      <a:pt x="73" y="135"/>
                    </a:cubicBezTo>
                    <a:cubicBezTo>
                      <a:pt x="73" y="106"/>
                      <a:pt x="73" y="106"/>
                      <a:pt x="73" y="106"/>
                    </a:cubicBezTo>
                    <a:cubicBezTo>
                      <a:pt x="94" y="98"/>
                      <a:pt x="108" y="78"/>
                      <a:pt x="108" y="55"/>
                    </a:cubicBezTo>
                    <a:cubicBezTo>
                      <a:pt x="108" y="25"/>
                      <a:pt x="84" y="0"/>
                      <a:pt x="54" y="0"/>
                    </a:cubicBezTo>
                    <a:close/>
                    <a:moveTo>
                      <a:pt x="64" y="132"/>
                    </a:moveTo>
                    <a:cubicBezTo>
                      <a:pt x="62" y="132"/>
                      <a:pt x="60" y="133"/>
                      <a:pt x="60" y="135"/>
                    </a:cubicBezTo>
                    <a:cubicBezTo>
                      <a:pt x="60" y="141"/>
                      <a:pt x="60" y="141"/>
                      <a:pt x="60" y="141"/>
                    </a:cubicBezTo>
                    <a:cubicBezTo>
                      <a:pt x="48" y="141"/>
                      <a:pt x="48" y="141"/>
                      <a:pt x="48" y="141"/>
                    </a:cubicBezTo>
                    <a:cubicBezTo>
                      <a:pt x="48" y="135"/>
                      <a:pt x="48" y="135"/>
                      <a:pt x="48" y="135"/>
                    </a:cubicBezTo>
                    <a:cubicBezTo>
                      <a:pt x="48" y="133"/>
                      <a:pt x="46" y="132"/>
                      <a:pt x="44" y="132"/>
                    </a:cubicBezTo>
                    <a:cubicBezTo>
                      <a:pt x="41" y="132"/>
                      <a:pt x="41" y="132"/>
                      <a:pt x="41" y="132"/>
                    </a:cubicBezTo>
                    <a:cubicBezTo>
                      <a:pt x="41" y="116"/>
                      <a:pt x="41" y="116"/>
                      <a:pt x="41" y="116"/>
                    </a:cubicBezTo>
                    <a:cubicBezTo>
                      <a:pt x="67" y="116"/>
                      <a:pt x="67" y="116"/>
                      <a:pt x="67" y="116"/>
                    </a:cubicBezTo>
                    <a:cubicBezTo>
                      <a:pt x="67" y="132"/>
                      <a:pt x="67" y="132"/>
                      <a:pt x="67" y="132"/>
                    </a:cubicBezTo>
                    <a:lnTo>
                      <a:pt x="64" y="132"/>
                    </a:lnTo>
                    <a:close/>
                    <a:moveTo>
                      <a:pt x="69" y="100"/>
                    </a:moveTo>
                    <a:cubicBezTo>
                      <a:pt x="68" y="101"/>
                      <a:pt x="67" y="102"/>
                      <a:pt x="67" y="103"/>
                    </a:cubicBezTo>
                    <a:cubicBezTo>
                      <a:pt x="67" y="109"/>
                      <a:pt x="67" y="109"/>
                      <a:pt x="67" y="109"/>
                    </a:cubicBezTo>
                    <a:cubicBezTo>
                      <a:pt x="41" y="109"/>
                      <a:pt x="41" y="109"/>
                      <a:pt x="41" y="109"/>
                    </a:cubicBezTo>
                    <a:cubicBezTo>
                      <a:pt x="41" y="103"/>
                      <a:pt x="41" y="103"/>
                      <a:pt x="41" y="103"/>
                    </a:cubicBezTo>
                    <a:cubicBezTo>
                      <a:pt x="41" y="102"/>
                      <a:pt x="40" y="101"/>
                      <a:pt x="39" y="100"/>
                    </a:cubicBezTo>
                    <a:cubicBezTo>
                      <a:pt x="19" y="94"/>
                      <a:pt x="6" y="76"/>
                      <a:pt x="6" y="55"/>
                    </a:cubicBezTo>
                    <a:cubicBezTo>
                      <a:pt x="6" y="28"/>
                      <a:pt x="28" y="7"/>
                      <a:pt x="54" y="7"/>
                    </a:cubicBezTo>
                    <a:cubicBezTo>
                      <a:pt x="80" y="7"/>
                      <a:pt x="102" y="28"/>
                      <a:pt x="102" y="55"/>
                    </a:cubicBezTo>
                    <a:cubicBezTo>
                      <a:pt x="102" y="76"/>
                      <a:pt x="89" y="94"/>
                      <a:pt x="69" y="100"/>
                    </a:cubicBezTo>
                    <a:close/>
                    <a:moveTo>
                      <a:pt x="69" y="100"/>
                    </a:moveTo>
                    <a:cubicBezTo>
                      <a:pt x="69" y="100"/>
                      <a:pt x="69" y="100"/>
                      <a:pt x="69" y="10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6">
                <a:extLst>
                  <a:ext uri="{FF2B5EF4-FFF2-40B4-BE49-F238E27FC236}">
                    <a16:creationId xmlns:a16="http://schemas.microsoft.com/office/drawing/2014/main" id="{73294077-C0EA-450E-B708-6F6C1F1DE7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76363" y="911225"/>
                <a:ext cx="14287" cy="46038"/>
              </a:xfrm>
              <a:custGeom>
                <a:avLst/>
                <a:gdLst>
                  <a:gd name="T0" fmla="*/ 3 w 6"/>
                  <a:gd name="T1" fmla="*/ 19 h 19"/>
                  <a:gd name="T2" fmla="*/ 6 w 6"/>
                  <a:gd name="T3" fmla="*/ 16 h 19"/>
                  <a:gd name="T4" fmla="*/ 6 w 6"/>
                  <a:gd name="T5" fmla="*/ 3 h 19"/>
                  <a:gd name="T6" fmla="*/ 3 w 6"/>
                  <a:gd name="T7" fmla="*/ 0 h 19"/>
                  <a:gd name="T8" fmla="*/ 0 w 6"/>
                  <a:gd name="T9" fmla="*/ 3 h 19"/>
                  <a:gd name="T10" fmla="*/ 0 w 6"/>
                  <a:gd name="T11" fmla="*/ 16 h 19"/>
                  <a:gd name="T12" fmla="*/ 3 w 6"/>
                  <a:gd name="T13" fmla="*/ 19 h 19"/>
                  <a:gd name="T14" fmla="*/ 3 w 6"/>
                  <a:gd name="T15" fmla="*/ 19 h 19"/>
                  <a:gd name="T16" fmla="*/ 3 w 6"/>
                  <a:gd name="T17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19">
                    <a:moveTo>
                      <a:pt x="3" y="19"/>
                    </a:moveTo>
                    <a:cubicBezTo>
                      <a:pt x="5" y="19"/>
                      <a:pt x="6" y="18"/>
                      <a:pt x="6" y="16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1"/>
                      <a:pt x="5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1" y="19"/>
                      <a:pt x="3" y="19"/>
                    </a:cubicBezTo>
                    <a:close/>
                    <a:moveTo>
                      <a:pt x="3" y="19"/>
                    </a:moveTo>
                    <a:cubicBezTo>
                      <a:pt x="3" y="19"/>
                      <a:pt x="3" y="19"/>
                      <a:pt x="3" y="1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7">
                <a:extLst>
                  <a:ext uri="{FF2B5EF4-FFF2-40B4-BE49-F238E27FC236}">
                    <a16:creationId xmlns:a16="http://schemas.microsoft.com/office/drawing/2014/main" id="{8970C082-8BDC-4571-8ED9-060DD0D8B2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31938" y="1098550"/>
                <a:ext cx="46037" cy="14288"/>
              </a:xfrm>
              <a:custGeom>
                <a:avLst/>
                <a:gdLst>
                  <a:gd name="T0" fmla="*/ 16 w 19"/>
                  <a:gd name="T1" fmla="*/ 0 h 6"/>
                  <a:gd name="T2" fmla="*/ 3 w 19"/>
                  <a:gd name="T3" fmla="*/ 0 h 6"/>
                  <a:gd name="T4" fmla="*/ 0 w 19"/>
                  <a:gd name="T5" fmla="*/ 3 h 6"/>
                  <a:gd name="T6" fmla="*/ 3 w 19"/>
                  <a:gd name="T7" fmla="*/ 6 h 6"/>
                  <a:gd name="T8" fmla="*/ 16 w 19"/>
                  <a:gd name="T9" fmla="*/ 6 h 6"/>
                  <a:gd name="T10" fmla="*/ 19 w 19"/>
                  <a:gd name="T11" fmla="*/ 3 h 6"/>
                  <a:gd name="T12" fmla="*/ 16 w 19"/>
                  <a:gd name="T13" fmla="*/ 0 h 6"/>
                  <a:gd name="T14" fmla="*/ 16 w 19"/>
                  <a:gd name="T15" fmla="*/ 0 h 6"/>
                  <a:gd name="T16" fmla="*/ 16 w 19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6">
                    <a:moveTo>
                      <a:pt x="16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5"/>
                      <a:pt x="1" y="6"/>
                      <a:pt x="3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8" y="6"/>
                      <a:pt x="19" y="5"/>
                      <a:pt x="19" y="3"/>
                    </a:cubicBezTo>
                    <a:cubicBezTo>
                      <a:pt x="19" y="1"/>
                      <a:pt x="18" y="0"/>
                      <a:pt x="16" y="0"/>
                    </a:cubicBezTo>
                    <a:close/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8">
                <a:extLst>
                  <a:ext uri="{FF2B5EF4-FFF2-40B4-BE49-F238E27FC236}">
                    <a16:creationId xmlns:a16="http://schemas.microsoft.com/office/drawing/2014/main" id="{C4F3911D-88EC-41F2-A57E-36E69EE4DA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89038" y="1098550"/>
                <a:ext cx="46037" cy="14288"/>
              </a:xfrm>
              <a:custGeom>
                <a:avLst/>
                <a:gdLst>
                  <a:gd name="T0" fmla="*/ 16 w 19"/>
                  <a:gd name="T1" fmla="*/ 0 h 6"/>
                  <a:gd name="T2" fmla="*/ 3 w 19"/>
                  <a:gd name="T3" fmla="*/ 0 h 6"/>
                  <a:gd name="T4" fmla="*/ 0 w 19"/>
                  <a:gd name="T5" fmla="*/ 3 h 6"/>
                  <a:gd name="T6" fmla="*/ 3 w 19"/>
                  <a:gd name="T7" fmla="*/ 6 h 6"/>
                  <a:gd name="T8" fmla="*/ 16 w 19"/>
                  <a:gd name="T9" fmla="*/ 6 h 6"/>
                  <a:gd name="T10" fmla="*/ 19 w 19"/>
                  <a:gd name="T11" fmla="*/ 3 h 6"/>
                  <a:gd name="T12" fmla="*/ 16 w 19"/>
                  <a:gd name="T13" fmla="*/ 0 h 6"/>
                  <a:gd name="T14" fmla="*/ 16 w 19"/>
                  <a:gd name="T15" fmla="*/ 0 h 6"/>
                  <a:gd name="T16" fmla="*/ 16 w 19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6">
                    <a:moveTo>
                      <a:pt x="16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5"/>
                      <a:pt x="1" y="6"/>
                      <a:pt x="3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8" y="6"/>
                      <a:pt x="19" y="5"/>
                      <a:pt x="19" y="3"/>
                    </a:cubicBezTo>
                    <a:cubicBezTo>
                      <a:pt x="19" y="1"/>
                      <a:pt x="18" y="0"/>
                      <a:pt x="16" y="0"/>
                    </a:cubicBezTo>
                    <a:close/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9">
                <a:extLst>
                  <a:ext uri="{FF2B5EF4-FFF2-40B4-BE49-F238E27FC236}">
                    <a16:creationId xmlns:a16="http://schemas.microsoft.com/office/drawing/2014/main" id="{24E1C548-E031-4D27-8441-B95A539784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85900" y="965200"/>
                <a:ext cx="39687" cy="38100"/>
              </a:xfrm>
              <a:custGeom>
                <a:avLst/>
                <a:gdLst>
                  <a:gd name="T0" fmla="*/ 10 w 16"/>
                  <a:gd name="T1" fmla="*/ 1 h 16"/>
                  <a:gd name="T2" fmla="*/ 1 w 16"/>
                  <a:gd name="T3" fmla="*/ 10 h 16"/>
                  <a:gd name="T4" fmla="*/ 1 w 16"/>
                  <a:gd name="T5" fmla="*/ 15 h 16"/>
                  <a:gd name="T6" fmla="*/ 3 w 16"/>
                  <a:gd name="T7" fmla="*/ 16 h 16"/>
                  <a:gd name="T8" fmla="*/ 6 w 16"/>
                  <a:gd name="T9" fmla="*/ 15 h 16"/>
                  <a:gd name="T10" fmla="*/ 15 w 16"/>
                  <a:gd name="T11" fmla="*/ 6 h 16"/>
                  <a:gd name="T12" fmla="*/ 15 w 16"/>
                  <a:gd name="T13" fmla="*/ 1 h 16"/>
                  <a:gd name="T14" fmla="*/ 10 w 16"/>
                  <a:gd name="T15" fmla="*/ 1 h 16"/>
                  <a:gd name="T16" fmla="*/ 10 w 16"/>
                  <a:gd name="T17" fmla="*/ 1 h 16"/>
                  <a:gd name="T18" fmla="*/ 10 w 16"/>
                  <a:gd name="T1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6">
                    <a:moveTo>
                      <a:pt x="10" y="1"/>
                    </a:moveTo>
                    <a:cubicBezTo>
                      <a:pt x="1" y="10"/>
                      <a:pt x="1" y="10"/>
                      <a:pt x="1" y="10"/>
                    </a:cubicBezTo>
                    <a:cubicBezTo>
                      <a:pt x="0" y="12"/>
                      <a:pt x="0" y="14"/>
                      <a:pt x="1" y="15"/>
                    </a:cubicBezTo>
                    <a:cubicBezTo>
                      <a:pt x="2" y="16"/>
                      <a:pt x="2" y="16"/>
                      <a:pt x="3" y="16"/>
                    </a:cubicBezTo>
                    <a:cubicBezTo>
                      <a:pt x="4" y="16"/>
                      <a:pt x="5" y="16"/>
                      <a:pt x="6" y="15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6" y="5"/>
                      <a:pt x="16" y="3"/>
                      <a:pt x="15" y="1"/>
                    </a:cubicBezTo>
                    <a:cubicBezTo>
                      <a:pt x="13" y="0"/>
                      <a:pt x="11" y="0"/>
                      <a:pt x="10" y="1"/>
                    </a:cubicBezTo>
                    <a:close/>
                    <a:moveTo>
                      <a:pt x="10" y="1"/>
                    </a:moveTo>
                    <a:cubicBezTo>
                      <a:pt x="10" y="1"/>
                      <a:pt x="10" y="1"/>
                      <a:pt x="10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10">
                <a:extLst>
                  <a:ext uri="{FF2B5EF4-FFF2-40B4-BE49-F238E27FC236}">
                    <a16:creationId xmlns:a16="http://schemas.microsoft.com/office/drawing/2014/main" id="{AC581C04-1619-48AD-A77F-791580BDE0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1425" y="1208088"/>
                <a:ext cx="39687" cy="36513"/>
              </a:xfrm>
              <a:custGeom>
                <a:avLst/>
                <a:gdLst>
                  <a:gd name="T0" fmla="*/ 10 w 16"/>
                  <a:gd name="T1" fmla="*/ 1 h 15"/>
                  <a:gd name="T2" fmla="*/ 1 w 16"/>
                  <a:gd name="T3" fmla="*/ 10 h 15"/>
                  <a:gd name="T4" fmla="*/ 1 w 16"/>
                  <a:gd name="T5" fmla="*/ 14 h 15"/>
                  <a:gd name="T6" fmla="*/ 4 w 16"/>
                  <a:gd name="T7" fmla="*/ 15 h 15"/>
                  <a:gd name="T8" fmla="*/ 6 w 16"/>
                  <a:gd name="T9" fmla="*/ 14 h 15"/>
                  <a:gd name="T10" fmla="*/ 15 w 16"/>
                  <a:gd name="T11" fmla="*/ 5 h 15"/>
                  <a:gd name="T12" fmla="*/ 15 w 16"/>
                  <a:gd name="T13" fmla="*/ 1 h 15"/>
                  <a:gd name="T14" fmla="*/ 10 w 16"/>
                  <a:gd name="T15" fmla="*/ 1 h 15"/>
                  <a:gd name="T16" fmla="*/ 10 w 16"/>
                  <a:gd name="T17" fmla="*/ 1 h 15"/>
                  <a:gd name="T18" fmla="*/ 10 w 16"/>
                  <a:gd name="T19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5">
                    <a:moveTo>
                      <a:pt x="10" y="1"/>
                    </a:moveTo>
                    <a:cubicBezTo>
                      <a:pt x="1" y="10"/>
                      <a:pt x="1" y="10"/>
                      <a:pt x="1" y="10"/>
                    </a:cubicBezTo>
                    <a:cubicBezTo>
                      <a:pt x="0" y="11"/>
                      <a:pt x="0" y="13"/>
                      <a:pt x="1" y="14"/>
                    </a:cubicBezTo>
                    <a:cubicBezTo>
                      <a:pt x="2" y="15"/>
                      <a:pt x="3" y="15"/>
                      <a:pt x="4" y="15"/>
                    </a:cubicBezTo>
                    <a:cubicBezTo>
                      <a:pt x="5" y="15"/>
                      <a:pt x="5" y="15"/>
                      <a:pt x="6" y="14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6" y="4"/>
                      <a:pt x="16" y="2"/>
                      <a:pt x="15" y="1"/>
                    </a:cubicBezTo>
                    <a:cubicBezTo>
                      <a:pt x="14" y="0"/>
                      <a:pt x="12" y="0"/>
                      <a:pt x="10" y="1"/>
                    </a:cubicBezTo>
                    <a:close/>
                    <a:moveTo>
                      <a:pt x="10" y="1"/>
                    </a:moveTo>
                    <a:cubicBezTo>
                      <a:pt x="10" y="1"/>
                      <a:pt x="10" y="1"/>
                      <a:pt x="10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id="{A9774BB9-523C-43A0-AADD-B3A8F445E7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85900" y="1208088"/>
                <a:ext cx="39687" cy="36513"/>
              </a:xfrm>
              <a:custGeom>
                <a:avLst/>
                <a:gdLst>
                  <a:gd name="T0" fmla="*/ 6 w 16"/>
                  <a:gd name="T1" fmla="*/ 1 h 15"/>
                  <a:gd name="T2" fmla="*/ 1 w 16"/>
                  <a:gd name="T3" fmla="*/ 1 h 15"/>
                  <a:gd name="T4" fmla="*/ 1 w 16"/>
                  <a:gd name="T5" fmla="*/ 5 h 15"/>
                  <a:gd name="T6" fmla="*/ 10 w 16"/>
                  <a:gd name="T7" fmla="*/ 14 h 15"/>
                  <a:gd name="T8" fmla="*/ 12 w 16"/>
                  <a:gd name="T9" fmla="*/ 15 h 15"/>
                  <a:gd name="T10" fmla="*/ 15 w 16"/>
                  <a:gd name="T11" fmla="*/ 14 h 15"/>
                  <a:gd name="T12" fmla="*/ 15 w 16"/>
                  <a:gd name="T13" fmla="*/ 10 h 15"/>
                  <a:gd name="T14" fmla="*/ 6 w 16"/>
                  <a:gd name="T15" fmla="*/ 1 h 15"/>
                  <a:gd name="T16" fmla="*/ 6 w 16"/>
                  <a:gd name="T17" fmla="*/ 1 h 15"/>
                  <a:gd name="T18" fmla="*/ 6 w 16"/>
                  <a:gd name="T19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5">
                    <a:moveTo>
                      <a:pt x="6" y="1"/>
                    </a:moveTo>
                    <a:cubicBezTo>
                      <a:pt x="4" y="0"/>
                      <a:pt x="2" y="0"/>
                      <a:pt x="1" y="1"/>
                    </a:cubicBezTo>
                    <a:cubicBezTo>
                      <a:pt x="0" y="2"/>
                      <a:pt x="0" y="4"/>
                      <a:pt x="1" y="5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1" y="15"/>
                      <a:pt x="11" y="15"/>
                      <a:pt x="12" y="15"/>
                    </a:cubicBezTo>
                    <a:cubicBezTo>
                      <a:pt x="13" y="15"/>
                      <a:pt x="14" y="15"/>
                      <a:pt x="15" y="14"/>
                    </a:cubicBezTo>
                    <a:cubicBezTo>
                      <a:pt x="16" y="13"/>
                      <a:pt x="16" y="11"/>
                      <a:pt x="15" y="10"/>
                    </a:cubicBezTo>
                    <a:lnTo>
                      <a:pt x="6" y="1"/>
                    </a:lnTo>
                    <a:close/>
                    <a:moveTo>
                      <a:pt x="6" y="1"/>
                    </a:moveTo>
                    <a:cubicBezTo>
                      <a:pt x="6" y="1"/>
                      <a:pt x="6" y="1"/>
                      <a:pt x="6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12">
                <a:extLst>
                  <a:ext uri="{FF2B5EF4-FFF2-40B4-BE49-F238E27FC236}">
                    <a16:creationId xmlns:a16="http://schemas.microsoft.com/office/drawing/2014/main" id="{13C53AB7-1B63-431C-9B13-B3215EF273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1425" y="965200"/>
                <a:ext cx="39687" cy="38100"/>
              </a:xfrm>
              <a:custGeom>
                <a:avLst/>
                <a:gdLst>
                  <a:gd name="T0" fmla="*/ 10 w 16"/>
                  <a:gd name="T1" fmla="*/ 15 h 16"/>
                  <a:gd name="T2" fmla="*/ 13 w 16"/>
                  <a:gd name="T3" fmla="*/ 16 h 16"/>
                  <a:gd name="T4" fmla="*/ 15 w 16"/>
                  <a:gd name="T5" fmla="*/ 15 h 16"/>
                  <a:gd name="T6" fmla="*/ 15 w 16"/>
                  <a:gd name="T7" fmla="*/ 10 h 16"/>
                  <a:gd name="T8" fmla="*/ 6 w 16"/>
                  <a:gd name="T9" fmla="*/ 1 h 16"/>
                  <a:gd name="T10" fmla="*/ 1 w 16"/>
                  <a:gd name="T11" fmla="*/ 1 h 16"/>
                  <a:gd name="T12" fmla="*/ 1 w 16"/>
                  <a:gd name="T13" fmla="*/ 6 h 16"/>
                  <a:gd name="T14" fmla="*/ 10 w 16"/>
                  <a:gd name="T15" fmla="*/ 15 h 16"/>
                  <a:gd name="T16" fmla="*/ 10 w 16"/>
                  <a:gd name="T17" fmla="*/ 15 h 16"/>
                  <a:gd name="T18" fmla="*/ 10 w 16"/>
                  <a:gd name="T19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6">
                    <a:moveTo>
                      <a:pt x="10" y="15"/>
                    </a:moveTo>
                    <a:cubicBezTo>
                      <a:pt x="11" y="16"/>
                      <a:pt x="12" y="16"/>
                      <a:pt x="13" y="16"/>
                    </a:cubicBezTo>
                    <a:cubicBezTo>
                      <a:pt x="14" y="16"/>
                      <a:pt x="14" y="16"/>
                      <a:pt x="15" y="15"/>
                    </a:cubicBezTo>
                    <a:cubicBezTo>
                      <a:pt x="16" y="14"/>
                      <a:pt x="16" y="12"/>
                      <a:pt x="15" y="1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0"/>
                      <a:pt x="3" y="0"/>
                      <a:pt x="1" y="1"/>
                    </a:cubicBezTo>
                    <a:cubicBezTo>
                      <a:pt x="0" y="3"/>
                      <a:pt x="0" y="5"/>
                      <a:pt x="1" y="6"/>
                    </a:cubicBezTo>
                    <a:lnTo>
                      <a:pt x="10" y="15"/>
                    </a:lnTo>
                    <a:close/>
                    <a:moveTo>
                      <a:pt x="10" y="15"/>
                    </a:moveTo>
                    <a:cubicBezTo>
                      <a:pt x="10" y="15"/>
                      <a:pt x="10" y="15"/>
                      <a:pt x="10" y="1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13">
                <a:extLst>
                  <a:ext uri="{FF2B5EF4-FFF2-40B4-BE49-F238E27FC236}">
                    <a16:creationId xmlns:a16="http://schemas.microsoft.com/office/drawing/2014/main" id="{D0A569E8-9344-44BC-B03D-EAC18CFC6F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90638" y="1011238"/>
                <a:ext cx="100012" cy="101600"/>
              </a:xfrm>
              <a:custGeom>
                <a:avLst/>
                <a:gdLst>
                  <a:gd name="T0" fmla="*/ 38 w 41"/>
                  <a:gd name="T1" fmla="*/ 0 h 42"/>
                  <a:gd name="T2" fmla="*/ 0 w 41"/>
                  <a:gd name="T3" fmla="*/ 39 h 42"/>
                  <a:gd name="T4" fmla="*/ 3 w 41"/>
                  <a:gd name="T5" fmla="*/ 42 h 42"/>
                  <a:gd name="T6" fmla="*/ 6 w 41"/>
                  <a:gd name="T7" fmla="*/ 39 h 42"/>
                  <a:gd name="T8" fmla="*/ 38 w 41"/>
                  <a:gd name="T9" fmla="*/ 7 h 42"/>
                  <a:gd name="T10" fmla="*/ 41 w 41"/>
                  <a:gd name="T11" fmla="*/ 4 h 42"/>
                  <a:gd name="T12" fmla="*/ 38 w 41"/>
                  <a:gd name="T13" fmla="*/ 0 h 42"/>
                  <a:gd name="T14" fmla="*/ 38 w 41"/>
                  <a:gd name="T15" fmla="*/ 0 h 42"/>
                  <a:gd name="T16" fmla="*/ 38 w 41"/>
                  <a:gd name="T17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42">
                    <a:moveTo>
                      <a:pt x="38" y="0"/>
                    </a:moveTo>
                    <a:cubicBezTo>
                      <a:pt x="17" y="0"/>
                      <a:pt x="0" y="18"/>
                      <a:pt x="0" y="39"/>
                    </a:cubicBezTo>
                    <a:cubicBezTo>
                      <a:pt x="0" y="41"/>
                      <a:pt x="1" y="42"/>
                      <a:pt x="3" y="42"/>
                    </a:cubicBezTo>
                    <a:cubicBezTo>
                      <a:pt x="5" y="42"/>
                      <a:pt x="6" y="41"/>
                      <a:pt x="6" y="39"/>
                    </a:cubicBezTo>
                    <a:cubicBezTo>
                      <a:pt x="6" y="21"/>
                      <a:pt x="20" y="7"/>
                      <a:pt x="38" y="7"/>
                    </a:cubicBezTo>
                    <a:cubicBezTo>
                      <a:pt x="40" y="7"/>
                      <a:pt x="41" y="5"/>
                      <a:pt x="41" y="4"/>
                    </a:cubicBezTo>
                    <a:cubicBezTo>
                      <a:pt x="41" y="2"/>
                      <a:pt x="40" y="0"/>
                      <a:pt x="38" y="0"/>
                    </a:cubicBezTo>
                    <a:close/>
                    <a:moveTo>
                      <a:pt x="38" y="0"/>
                    </a:moveTo>
                    <a:cubicBezTo>
                      <a:pt x="38" y="0"/>
                      <a:pt x="38" y="0"/>
                      <a:pt x="3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78DF598B-81C4-41AA-99F2-DC6DF0E83E9A}"/>
                </a:ext>
              </a:extLst>
            </p:cNvPr>
            <p:cNvGrpSpPr/>
            <p:nvPr/>
          </p:nvGrpSpPr>
          <p:grpSpPr>
            <a:xfrm>
              <a:off x="10105814" y="3889530"/>
              <a:ext cx="267850" cy="339432"/>
              <a:chOff x="10729913" y="946150"/>
              <a:chExt cx="368299" cy="466725"/>
            </a:xfrm>
            <a:solidFill>
              <a:schemeClr val="bg1"/>
            </a:solidFill>
          </p:grpSpPr>
          <p:sp>
            <p:nvSpPr>
              <p:cNvPr id="103" name="Freeform 177">
                <a:extLst>
                  <a:ext uri="{FF2B5EF4-FFF2-40B4-BE49-F238E27FC236}">
                    <a16:creationId xmlns:a16="http://schemas.microsoft.com/office/drawing/2014/main" id="{13B986D0-1EFC-4223-A864-1D175D6113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29913" y="946150"/>
                <a:ext cx="368299" cy="466725"/>
              </a:xfrm>
              <a:custGeom>
                <a:avLst/>
                <a:gdLst>
                  <a:gd name="T0" fmla="*/ 161 w 232"/>
                  <a:gd name="T1" fmla="*/ 0 h 294"/>
                  <a:gd name="T2" fmla="*/ 0 w 232"/>
                  <a:gd name="T3" fmla="*/ 0 h 294"/>
                  <a:gd name="T4" fmla="*/ 0 w 232"/>
                  <a:gd name="T5" fmla="*/ 294 h 294"/>
                  <a:gd name="T6" fmla="*/ 232 w 232"/>
                  <a:gd name="T7" fmla="*/ 294 h 294"/>
                  <a:gd name="T8" fmla="*/ 232 w 232"/>
                  <a:gd name="T9" fmla="*/ 72 h 294"/>
                  <a:gd name="T10" fmla="*/ 161 w 232"/>
                  <a:gd name="T11" fmla="*/ 0 h 294"/>
                  <a:gd name="T12" fmla="*/ 164 w 232"/>
                  <a:gd name="T13" fmla="*/ 17 h 294"/>
                  <a:gd name="T14" fmla="*/ 215 w 232"/>
                  <a:gd name="T15" fmla="*/ 69 h 294"/>
                  <a:gd name="T16" fmla="*/ 164 w 232"/>
                  <a:gd name="T17" fmla="*/ 69 h 294"/>
                  <a:gd name="T18" fmla="*/ 164 w 232"/>
                  <a:gd name="T19" fmla="*/ 17 h 294"/>
                  <a:gd name="T20" fmla="*/ 10 w 232"/>
                  <a:gd name="T21" fmla="*/ 285 h 294"/>
                  <a:gd name="T22" fmla="*/ 10 w 232"/>
                  <a:gd name="T23" fmla="*/ 10 h 294"/>
                  <a:gd name="T24" fmla="*/ 153 w 232"/>
                  <a:gd name="T25" fmla="*/ 10 h 294"/>
                  <a:gd name="T26" fmla="*/ 153 w 232"/>
                  <a:gd name="T27" fmla="*/ 79 h 294"/>
                  <a:gd name="T28" fmla="*/ 222 w 232"/>
                  <a:gd name="T29" fmla="*/ 79 h 294"/>
                  <a:gd name="T30" fmla="*/ 222 w 232"/>
                  <a:gd name="T31" fmla="*/ 285 h 294"/>
                  <a:gd name="T32" fmla="*/ 10 w 232"/>
                  <a:gd name="T33" fmla="*/ 285 h 294"/>
                  <a:gd name="T34" fmla="*/ 10 w 232"/>
                  <a:gd name="T35" fmla="*/ 285 h 294"/>
                  <a:gd name="T36" fmla="*/ 10 w 232"/>
                  <a:gd name="T37" fmla="*/ 285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2" h="294">
                    <a:moveTo>
                      <a:pt x="161" y="0"/>
                    </a:moveTo>
                    <a:lnTo>
                      <a:pt x="0" y="0"/>
                    </a:lnTo>
                    <a:lnTo>
                      <a:pt x="0" y="294"/>
                    </a:lnTo>
                    <a:lnTo>
                      <a:pt x="232" y="294"/>
                    </a:lnTo>
                    <a:lnTo>
                      <a:pt x="232" y="72"/>
                    </a:lnTo>
                    <a:lnTo>
                      <a:pt x="161" y="0"/>
                    </a:lnTo>
                    <a:close/>
                    <a:moveTo>
                      <a:pt x="164" y="17"/>
                    </a:moveTo>
                    <a:lnTo>
                      <a:pt x="215" y="69"/>
                    </a:lnTo>
                    <a:lnTo>
                      <a:pt x="164" y="69"/>
                    </a:lnTo>
                    <a:lnTo>
                      <a:pt x="164" y="17"/>
                    </a:lnTo>
                    <a:close/>
                    <a:moveTo>
                      <a:pt x="10" y="285"/>
                    </a:moveTo>
                    <a:lnTo>
                      <a:pt x="10" y="10"/>
                    </a:lnTo>
                    <a:lnTo>
                      <a:pt x="153" y="10"/>
                    </a:lnTo>
                    <a:lnTo>
                      <a:pt x="153" y="79"/>
                    </a:lnTo>
                    <a:lnTo>
                      <a:pt x="222" y="79"/>
                    </a:lnTo>
                    <a:lnTo>
                      <a:pt x="222" y="285"/>
                    </a:lnTo>
                    <a:lnTo>
                      <a:pt x="10" y="285"/>
                    </a:lnTo>
                    <a:close/>
                    <a:moveTo>
                      <a:pt x="10" y="285"/>
                    </a:moveTo>
                    <a:lnTo>
                      <a:pt x="10" y="2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178">
                <a:extLst>
                  <a:ext uri="{FF2B5EF4-FFF2-40B4-BE49-F238E27FC236}">
                    <a16:creationId xmlns:a16="http://schemas.microsoft.com/office/drawing/2014/main" id="{E412F69B-DCF0-4F29-8FC4-E8951E5311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29913" y="946150"/>
                <a:ext cx="368299" cy="466725"/>
              </a:xfrm>
              <a:custGeom>
                <a:avLst/>
                <a:gdLst>
                  <a:gd name="T0" fmla="*/ 161 w 232"/>
                  <a:gd name="T1" fmla="*/ 0 h 294"/>
                  <a:gd name="T2" fmla="*/ 0 w 232"/>
                  <a:gd name="T3" fmla="*/ 0 h 294"/>
                  <a:gd name="T4" fmla="*/ 0 w 232"/>
                  <a:gd name="T5" fmla="*/ 294 h 294"/>
                  <a:gd name="T6" fmla="*/ 232 w 232"/>
                  <a:gd name="T7" fmla="*/ 294 h 294"/>
                  <a:gd name="T8" fmla="*/ 232 w 232"/>
                  <a:gd name="T9" fmla="*/ 72 h 294"/>
                  <a:gd name="T10" fmla="*/ 161 w 232"/>
                  <a:gd name="T11" fmla="*/ 0 h 294"/>
                  <a:gd name="T12" fmla="*/ 164 w 232"/>
                  <a:gd name="T13" fmla="*/ 17 h 294"/>
                  <a:gd name="T14" fmla="*/ 215 w 232"/>
                  <a:gd name="T15" fmla="*/ 69 h 294"/>
                  <a:gd name="T16" fmla="*/ 164 w 232"/>
                  <a:gd name="T17" fmla="*/ 69 h 294"/>
                  <a:gd name="T18" fmla="*/ 164 w 232"/>
                  <a:gd name="T19" fmla="*/ 17 h 294"/>
                  <a:gd name="T20" fmla="*/ 10 w 232"/>
                  <a:gd name="T21" fmla="*/ 285 h 294"/>
                  <a:gd name="T22" fmla="*/ 10 w 232"/>
                  <a:gd name="T23" fmla="*/ 10 h 294"/>
                  <a:gd name="T24" fmla="*/ 153 w 232"/>
                  <a:gd name="T25" fmla="*/ 10 h 294"/>
                  <a:gd name="T26" fmla="*/ 153 w 232"/>
                  <a:gd name="T27" fmla="*/ 79 h 294"/>
                  <a:gd name="T28" fmla="*/ 222 w 232"/>
                  <a:gd name="T29" fmla="*/ 79 h 294"/>
                  <a:gd name="T30" fmla="*/ 222 w 232"/>
                  <a:gd name="T31" fmla="*/ 285 h 294"/>
                  <a:gd name="T32" fmla="*/ 10 w 232"/>
                  <a:gd name="T33" fmla="*/ 285 h 294"/>
                  <a:gd name="T34" fmla="*/ 10 w 232"/>
                  <a:gd name="T35" fmla="*/ 285 h 294"/>
                  <a:gd name="T36" fmla="*/ 10 w 232"/>
                  <a:gd name="T37" fmla="*/ 285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2" h="294">
                    <a:moveTo>
                      <a:pt x="161" y="0"/>
                    </a:moveTo>
                    <a:lnTo>
                      <a:pt x="0" y="0"/>
                    </a:lnTo>
                    <a:lnTo>
                      <a:pt x="0" y="294"/>
                    </a:lnTo>
                    <a:lnTo>
                      <a:pt x="232" y="294"/>
                    </a:lnTo>
                    <a:lnTo>
                      <a:pt x="232" y="72"/>
                    </a:lnTo>
                    <a:lnTo>
                      <a:pt x="161" y="0"/>
                    </a:lnTo>
                    <a:moveTo>
                      <a:pt x="164" y="17"/>
                    </a:moveTo>
                    <a:lnTo>
                      <a:pt x="215" y="69"/>
                    </a:lnTo>
                    <a:lnTo>
                      <a:pt x="164" y="69"/>
                    </a:lnTo>
                    <a:lnTo>
                      <a:pt x="164" y="17"/>
                    </a:lnTo>
                    <a:moveTo>
                      <a:pt x="10" y="285"/>
                    </a:moveTo>
                    <a:lnTo>
                      <a:pt x="10" y="10"/>
                    </a:lnTo>
                    <a:lnTo>
                      <a:pt x="153" y="10"/>
                    </a:lnTo>
                    <a:lnTo>
                      <a:pt x="153" y="79"/>
                    </a:lnTo>
                    <a:lnTo>
                      <a:pt x="222" y="79"/>
                    </a:lnTo>
                    <a:lnTo>
                      <a:pt x="222" y="285"/>
                    </a:lnTo>
                    <a:lnTo>
                      <a:pt x="10" y="285"/>
                    </a:lnTo>
                    <a:moveTo>
                      <a:pt x="10" y="285"/>
                    </a:moveTo>
                    <a:lnTo>
                      <a:pt x="10" y="285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179">
                <a:extLst>
                  <a:ext uri="{FF2B5EF4-FFF2-40B4-BE49-F238E27FC236}">
                    <a16:creationId xmlns:a16="http://schemas.microsoft.com/office/drawing/2014/main" id="{BD1EA8F0-0991-4F24-899F-237E82C279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79138" y="1109663"/>
                <a:ext cx="139700" cy="17463"/>
              </a:xfrm>
              <a:custGeom>
                <a:avLst/>
                <a:gdLst>
                  <a:gd name="T0" fmla="*/ 54 w 57"/>
                  <a:gd name="T1" fmla="*/ 0 h 7"/>
                  <a:gd name="T2" fmla="*/ 3 w 57"/>
                  <a:gd name="T3" fmla="*/ 0 h 7"/>
                  <a:gd name="T4" fmla="*/ 0 w 57"/>
                  <a:gd name="T5" fmla="*/ 3 h 7"/>
                  <a:gd name="T6" fmla="*/ 3 w 57"/>
                  <a:gd name="T7" fmla="*/ 7 h 7"/>
                  <a:gd name="T8" fmla="*/ 54 w 57"/>
                  <a:gd name="T9" fmla="*/ 7 h 7"/>
                  <a:gd name="T10" fmla="*/ 57 w 57"/>
                  <a:gd name="T11" fmla="*/ 3 h 7"/>
                  <a:gd name="T12" fmla="*/ 54 w 57"/>
                  <a:gd name="T13" fmla="*/ 0 h 7"/>
                  <a:gd name="T14" fmla="*/ 54 w 57"/>
                  <a:gd name="T15" fmla="*/ 0 h 7"/>
                  <a:gd name="T16" fmla="*/ 54 w 57"/>
                  <a:gd name="T1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7">
                    <a:moveTo>
                      <a:pt x="5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5"/>
                      <a:pt x="1" y="7"/>
                      <a:pt x="3" y="7"/>
                    </a:cubicBezTo>
                    <a:cubicBezTo>
                      <a:pt x="54" y="7"/>
                      <a:pt x="54" y="7"/>
                      <a:pt x="54" y="7"/>
                    </a:cubicBezTo>
                    <a:cubicBezTo>
                      <a:pt x="56" y="7"/>
                      <a:pt x="57" y="5"/>
                      <a:pt x="57" y="3"/>
                    </a:cubicBezTo>
                    <a:cubicBezTo>
                      <a:pt x="57" y="2"/>
                      <a:pt x="56" y="0"/>
                      <a:pt x="54" y="0"/>
                    </a:cubicBezTo>
                    <a:close/>
                    <a:moveTo>
                      <a:pt x="54" y="0"/>
                    </a:moveTo>
                    <a:cubicBezTo>
                      <a:pt x="54" y="0"/>
                      <a:pt x="54" y="0"/>
                      <a:pt x="5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180">
                <a:extLst>
                  <a:ext uri="{FF2B5EF4-FFF2-40B4-BE49-F238E27FC236}">
                    <a16:creationId xmlns:a16="http://schemas.microsoft.com/office/drawing/2014/main" id="{FB6546BC-3FE2-4111-9143-B859140CD7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99763" y="1085850"/>
                <a:ext cx="73025" cy="47625"/>
              </a:xfrm>
              <a:custGeom>
                <a:avLst/>
                <a:gdLst>
                  <a:gd name="T0" fmla="*/ 24 w 30"/>
                  <a:gd name="T1" fmla="*/ 1 h 20"/>
                  <a:gd name="T2" fmla="*/ 11 w 30"/>
                  <a:gd name="T3" fmla="*/ 12 h 20"/>
                  <a:gd name="T4" fmla="*/ 6 w 30"/>
                  <a:gd name="T5" fmla="*/ 8 h 20"/>
                  <a:gd name="T6" fmla="*/ 2 w 30"/>
                  <a:gd name="T7" fmla="*/ 8 h 20"/>
                  <a:gd name="T8" fmla="*/ 2 w 30"/>
                  <a:gd name="T9" fmla="*/ 12 h 20"/>
                  <a:gd name="T10" fmla="*/ 8 w 30"/>
                  <a:gd name="T11" fmla="*/ 19 h 20"/>
                  <a:gd name="T12" fmla="*/ 10 w 30"/>
                  <a:gd name="T13" fmla="*/ 20 h 20"/>
                  <a:gd name="T14" fmla="*/ 12 w 30"/>
                  <a:gd name="T15" fmla="*/ 19 h 20"/>
                  <a:gd name="T16" fmla="*/ 28 w 30"/>
                  <a:gd name="T17" fmla="*/ 6 h 20"/>
                  <a:gd name="T18" fmla="*/ 29 w 30"/>
                  <a:gd name="T19" fmla="*/ 2 h 20"/>
                  <a:gd name="T20" fmla="*/ 24 w 30"/>
                  <a:gd name="T21" fmla="*/ 1 h 20"/>
                  <a:gd name="T22" fmla="*/ 24 w 30"/>
                  <a:gd name="T23" fmla="*/ 1 h 20"/>
                  <a:gd name="T24" fmla="*/ 24 w 30"/>
                  <a:gd name="T25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" h="20">
                    <a:moveTo>
                      <a:pt x="24" y="1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5" y="7"/>
                      <a:pt x="3" y="7"/>
                      <a:pt x="2" y="8"/>
                    </a:cubicBezTo>
                    <a:cubicBezTo>
                      <a:pt x="0" y="9"/>
                      <a:pt x="0" y="11"/>
                      <a:pt x="2" y="12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9"/>
                      <a:pt x="10" y="20"/>
                      <a:pt x="10" y="20"/>
                    </a:cubicBezTo>
                    <a:cubicBezTo>
                      <a:pt x="11" y="20"/>
                      <a:pt x="12" y="20"/>
                      <a:pt x="12" y="19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30" y="5"/>
                      <a:pt x="30" y="3"/>
                      <a:pt x="29" y="2"/>
                    </a:cubicBezTo>
                    <a:cubicBezTo>
                      <a:pt x="28" y="0"/>
                      <a:pt x="26" y="0"/>
                      <a:pt x="24" y="1"/>
                    </a:cubicBezTo>
                    <a:close/>
                    <a:moveTo>
                      <a:pt x="24" y="1"/>
                    </a:moveTo>
                    <a:cubicBezTo>
                      <a:pt x="24" y="1"/>
                      <a:pt x="24" y="1"/>
                      <a:pt x="24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181">
                <a:extLst>
                  <a:ext uri="{FF2B5EF4-FFF2-40B4-BE49-F238E27FC236}">
                    <a16:creationId xmlns:a16="http://schemas.microsoft.com/office/drawing/2014/main" id="{8F66413F-DE55-4D4B-8FBD-BFB87994D4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79138" y="1195388"/>
                <a:ext cx="139700" cy="15875"/>
              </a:xfrm>
              <a:custGeom>
                <a:avLst/>
                <a:gdLst>
                  <a:gd name="T0" fmla="*/ 54 w 57"/>
                  <a:gd name="T1" fmla="*/ 0 h 7"/>
                  <a:gd name="T2" fmla="*/ 3 w 57"/>
                  <a:gd name="T3" fmla="*/ 0 h 7"/>
                  <a:gd name="T4" fmla="*/ 0 w 57"/>
                  <a:gd name="T5" fmla="*/ 4 h 7"/>
                  <a:gd name="T6" fmla="*/ 3 w 57"/>
                  <a:gd name="T7" fmla="*/ 7 h 7"/>
                  <a:gd name="T8" fmla="*/ 54 w 57"/>
                  <a:gd name="T9" fmla="*/ 7 h 7"/>
                  <a:gd name="T10" fmla="*/ 57 w 57"/>
                  <a:gd name="T11" fmla="*/ 4 h 7"/>
                  <a:gd name="T12" fmla="*/ 54 w 57"/>
                  <a:gd name="T13" fmla="*/ 0 h 7"/>
                  <a:gd name="T14" fmla="*/ 54 w 57"/>
                  <a:gd name="T15" fmla="*/ 0 h 7"/>
                  <a:gd name="T16" fmla="*/ 54 w 57"/>
                  <a:gd name="T1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7">
                    <a:moveTo>
                      <a:pt x="5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5"/>
                      <a:pt x="1" y="7"/>
                      <a:pt x="3" y="7"/>
                    </a:cubicBezTo>
                    <a:cubicBezTo>
                      <a:pt x="54" y="7"/>
                      <a:pt x="54" y="7"/>
                      <a:pt x="54" y="7"/>
                    </a:cubicBezTo>
                    <a:cubicBezTo>
                      <a:pt x="56" y="7"/>
                      <a:pt x="57" y="5"/>
                      <a:pt x="57" y="4"/>
                    </a:cubicBezTo>
                    <a:cubicBezTo>
                      <a:pt x="57" y="2"/>
                      <a:pt x="56" y="0"/>
                      <a:pt x="54" y="0"/>
                    </a:cubicBezTo>
                    <a:close/>
                    <a:moveTo>
                      <a:pt x="54" y="0"/>
                    </a:moveTo>
                    <a:cubicBezTo>
                      <a:pt x="54" y="0"/>
                      <a:pt x="54" y="0"/>
                      <a:pt x="5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182">
                <a:extLst>
                  <a:ext uri="{FF2B5EF4-FFF2-40B4-BE49-F238E27FC236}">
                    <a16:creationId xmlns:a16="http://schemas.microsoft.com/office/drawing/2014/main" id="{56418E3B-F3A6-47B0-8B01-023AE590B3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99763" y="1169988"/>
                <a:ext cx="73025" cy="49213"/>
              </a:xfrm>
              <a:custGeom>
                <a:avLst/>
                <a:gdLst>
                  <a:gd name="T0" fmla="*/ 24 w 30"/>
                  <a:gd name="T1" fmla="*/ 2 h 20"/>
                  <a:gd name="T2" fmla="*/ 11 w 30"/>
                  <a:gd name="T3" fmla="*/ 13 h 20"/>
                  <a:gd name="T4" fmla="*/ 6 w 30"/>
                  <a:gd name="T5" fmla="*/ 8 h 20"/>
                  <a:gd name="T6" fmla="*/ 2 w 30"/>
                  <a:gd name="T7" fmla="*/ 8 h 20"/>
                  <a:gd name="T8" fmla="*/ 2 w 30"/>
                  <a:gd name="T9" fmla="*/ 13 h 20"/>
                  <a:gd name="T10" fmla="*/ 8 w 30"/>
                  <a:gd name="T11" fmla="*/ 19 h 20"/>
                  <a:gd name="T12" fmla="*/ 10 w 30"/>
                  <a:gd name="T13" fmla="*/ 20 h 20"/>
                  <a:gd name="T14" fmla="*/ 12 w 30"/>
                  <a:gd name="T15" fmla="*/ 19 h 20"/>
                  <a:gd name="T16" fmla="*/ 28 w 30"/>
                  <a:gd name="T17" fmla="*/ 6 h 20"/>
                  <a:gd name="T18" fmla="*/ 29 w 30"/>
                  <a:gd name="T19" fmla="*/ 2 h 20"/>
                  <a:gd name="T20" fmla="*/ 24 w 30"/>
                  <a:gd name="T21" fmla="*/ 2 h 20"/>
                  <a:gd name="T22" fmla="*/ 24 w 30"/>
                  <a:gd name="T23" fmla="*/ 2 h 20"/>
                  <a:gd name="T24" fmla="*/ 24 w 30"/>
                  <a:gd name="T25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" h="20">
                    <a:moveTo>
                      <a:pt x="24" y="2"/>
                    </a:moveTo>
                    <a:cubicBezTo>
                      <a:pt x="11" y="13"/>
                      <a:pt x="11" y="13"/>
                      <a:pt x="11" y="13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5" y="7"/>
                      <a:pt x="3" y="7"/>
                      <a:pt x="2" y="8"/>
                    </a:cubicBezTo>
                    <a:cubicBezTo>
                      <a:pt x="0" y="9"/>
                      <a:pt x="0" y="11"/>
                      <a:pt x="2" y="13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20"/>
                      <a:pt x="10" y="20"/>
                      <a:pt x="10" y="20"/>
                    </a:cubicBezTo>
                    <a:cubicBezTo>
                      <a:pt x="11" y="20"/>
                      <a:pt x="12" y="20"/>
                      <a:pt x="12" y="19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30" y="5"/>
                      <a:pt x="30" y="3"/>
                      <a:pt x="29" y="2"/>
                    </a:cubicBezTo>
                    <a:cubicBezTo>
                      <a:pt x="28" y="1"/>
                      <a:pt x="26" y="0"/>
                      <a:pt x="24" y="2"/>
                    </a:cubicBezTo>
                    <a:close/>
                    <a:moveTo>
                      <a:pt x="24" y="2"/>
                    </a:moveTo>
                    <a:cubicBezTo>
                      <a:pt x="24" y="2"/>
                      <a:pt x="24" y="2"/>
                      <a:pt x="24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 183">
                <a:extLst>
                  <a:ext uri="{FF2B5EF4-FFF2-40B4-BE49-F238E27FC236}">
                    <a16:creationId xmlns:a16="http://schemas.microsoft.com/office/drawing/2014/main" id="{EB0D7B81-A67B-4D15-A290-E30B04A191A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79138" y="1282700"/>
                <a:ext cx="139700" cy="14288"/>
              </a:xfrm>
              <a:custGeom>
                <a:avLst/>
                <a:gdLst>
                  <a:gd name="T0" fmla="*/ 54 w 57"/>
                  <a:gd name="T1" fmla="*/ 0 h 6"/>
                  <a:gd name="T2" fmla="*/ 3 w 57"/>
                  <a:gd name="T3" fmla="*/ 0 h 6"/>
                  <a:gd name="T4" fmla="*/ 0 w 57"/>
                  <a:gd name="T5" fmla="*/ 3 h 6"/>
                  <a:gd name="T6" fmla="*/ 3 w 57"/>
                  <a:gd name="T7" fmla="*/ 6 h 6"/>
                  <a:gd name="T8" fmla="*/ 54 w 57"/>
                  <a:gd name="T9" fmla="*/ 6 h 6"/>
                  <a:gd name="T10" fmla="*/ 57 w 57"/>
                  <a:gd name="T11" fmla="*/ 3 h 6"/>
                  <a:gd name="T12" fmla="*/ 54 w 57"/>
                  <a:gd name="T13" fmla="*/ 0 h 6"/>
                  <a:gd name="T14" fmla="*/ 54 w 57"/>
                  <a:gd name="T15" fmla="*/ 0 h 6"/>
                  <a:gd name="T16" fmla="*/ 54 w 57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6">
                    <a:moveTo>
                      <a:pt x="5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5"/>
                      <a:pt x="1" y="6"/>
                      <a:pt x="3" y="6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6" y="6"/>
                      <a:pt x="57" y="5"/>
                      <a:pt x="57" y="3"/>
                    </a:cubicBezTo>
                    <a:cubicBezTo>
                      <a:pt x="57" y="1"/>
                      <a:pt x="56" y="0"/>
                      <a:pt x="54" y="0"/>
                    </a:cubicBezTo>
                    <a:close/>
                    <a:moveTo>
                      <a:pt x="54" y="0"/>
                    </a:moveTo>
                    <a:cubicBezTo>
                      <a:pt x="54" y="0"/>
                      <a:pt x="54" y="0"/>
                      <a:pt x="5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184">
                <a:extLst>
                  <a:ext uri="{FF2B5EF4-FFF2-40B4-BE49-F238E27FC236}">
                    <a16:creationId xmlns:a16="http://schemas.microsoft.com/office/drawing/2014/main" id="{0EB4CE8A-2706-4FE0-8AE9-68FF21C7BC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99763" y="1257300"/>
                <a:ext cx="73025" cy="47625"/>
              </a:xfrm>
              <a:custGeom>
                <a:avLst/>
                <a:gdLst>
                  <a:gd name="T0" fmla="*/ 24 w 30"/>
                  <a:gd name="T1" fmla="*/ 1 h 19"/>
                  <a:gd name="T2" fmla="*/ 11 w 30"/>
                  <a:gd name="T3" fmla="*/ 12 h 19"/>
                  <a:gd name="T4" fmla="*/ 6 w 30"/>
                  <a:gd name="T5" fmla="*/ 7 h 19"/>
                  <a:gd name="T6" fmla="*/ 2 w 30"/>
                  <a:gd name="T7" fmla="*/ 7 h 19"/>
                  <a:gd name="T8" fmla="*/ 2 w 30"/>
                  <a:gd name="T9" fmla="*/ 12 h 19"/>
                  <a:gd name="T10" fmla="*/ 8 w 30"/>
                  <a:gd name="T11" fmla="*/ 18 h 19"/>
                  <a:gd name="T12" fmla="*/ 10 w 30"/>
                  <a:gd name="T13" fmla="*/ 19 h 19"/>
                  <a:gd name="T14" fmla="*/ 12 w 30"/>
                  <a:gd name="T15" fmla="*/ 18 h 19"/>
                  <a:gd name="T16" fmla="*/ 28 w 30"/>
                  <a:gd name="T17" fmla="*/ 6 h 19"/>
                  <a:gd name="T18" fmla="*/ 29 w 30"/>
                  <a:gd name="T19" fmla="*/ 1 h 19"/>
                  <a:gd name="T20" fmla="*/ 24 w 30"/>
                  <a:gd name="T21" fmla="*/ 1 h 19"/>
                  <a:gd name="T22" fmla="*/ 24 w 30"/>
                  <a:gd name="T23" fmla="*/ 1 h 19"/>
                  <a:gd name="T24" fmla="*/ 24 w 30"/>
                  <a:gd name="T25" fmla="*/ 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" h="19">
                    <a:moveTo>
                      <a:pt x="24" y="1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6"/>
                      <a:pt x="3" y="6"/>
                      <a:pt x="2" y="7"/>
                    </a:cubicBezTo>
                    <a:cubicBezTo>
                      <a:pt x="0" y="9"/>
                      <a:pt x="0" y="11"/>
                      <a:pt x="2" y="1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9"/>
                      <a:pt x="10" y="19"/>
                      <a:pt x="10" y="19"/>
                    </a:cubicBezTo>
                    <a:cubicBezTo>
                      <a:pt x="11" y="19"/>
                      <a:pt x="12" y="19"/>
                      <a:pt x="12" y="18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30" y="5"/>
                      <a:pt x="30" y="3"/>
                      <a:pt x="29" y="1"/>
                    </a:cubicBezTo>
                    <a:cubicBezTo>
                      <a:pt x="28" y="0"/>
                      <a:pt x="26" y="0"/>
                      <a:pt x="24" y="1"/>
                    </a:cubicBezTo>
                    <a:close/>
                    <a:moveTo>
                      <a:pt x="24" y="1"/>
                    </a:moveTo>
                    <a:cubicBezTo>
                      <a:pt x="24" y="1"/>
                      <a:pt x="24" y="1"/>
                      <a:pt x="24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2035ABA2-03D1-489E-8846-2F17F314D3DF}"/>
                </a:ext>
              </a:extLst>
            </p:cNvPr>
            <p:cNvGrpSpPr/>
            <p:nvPr/>
          </p:nvGrpSpPr>
          <p:grpSpPr>
            <a:xfrm>
              <a:off x="7954797" y="2693541"/>
              <a:ext cx="250534" cy="307106"/>
              <a:chOff x="2238375" y="2049463"/>
              <a:chExt cx="344488" cy="422275"/>
            </a:xfrm>
            <a:solidFill>
              <a:schemeClr val="bg1"/>
            </a:solidFill>
          </p:grpSpPr>
          <p:sp>
            <p:nvSpPr>
              <p:cNvPr id="112" name="Freeform 40">
                <a:extLst>
                  <a:ext uri="{FF2B5EF4-FFF2-40B4-BE49-F238E27FC236}">
                    <a16:creationId xmlns:a16="http://schemas.microsoft.com/office/drawing/2014/main" id="{9264ADD8-3339-48A3-8762-B33C2E4976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38375" y="2049463"/>
                <a:ext cx="344488" cy="422275"/>
              </a:xfrm>
              <a:custGeom>
                <a:avLst/>
                <a:gdLst>
                  <a:gd name="T0" fmla="*/ 122 w 141"/>
                  <a:gd name="T1" fmla="*/ 64 h 173"/>
                  <a:gd name="T2" fmla="*/ 122 w 141"/>
                  <a:gd name="T3" fmla="*/ 46 h 173"/>
                  <a:gd name="T4" fmla="*/ 70 w 141"/>
                  <a:gd name="T5" fmla="*/ 0 h 173"/>
                  <a:gd name="T6" fmla="*/ 19 w 141"/>
                  <a:gd name="T7" fmla="*/ 46 h 173"/>
                  <a:gd name="T8" fmla="*/ 19 w 141"/>
                  <a:gd name="T9" fmla="*/ 64 h 173"/>
                  <a:gd name="T10" fmla="*/ 0 w 141"/>
                  <a:gd name="T11" fmla="*/ 87 h 173"/>
                  <a:gd name="T12" fmla="*/ 0 w 141"/>
                  <a:gd name="T13" fmla="*/ 150 h 173"/>
                  <a:gd name="T14" fmla="*/ 23 w 141"/>
                  <a:gd name="T15" fmla="*/ 173 h 173"/>
                  <a:gd name="T16" fmla="*/ 118 w 141"/>
                  <a:gd name="T17" fmla="*/ 173 h 173"/>
                  <a:gd name="T18" fmla="*/ 141 w 141"/>
                  <a:gd name="T19" fmla="*/ 150 h 173"/>
                  <a:gd name="T20" fmla="*/ 141 w 141"/>
                  <a:gd name="T21" fmla="*/ 87 h 173"/>
                  <a:gd name="T22" fmla="*/ 122 w 141"/>
                  <a:gd name="T23" fmla="*/ 64 h 173"/>
                  <a:gd name="T24" fmla="*/ 26 w 141"/>
                  <a:gd name="T25" fmla="*/ 46 h 173"/>
                  <a:gd name="T26" fmla="*/ 70 w 141"/>
                  <a:gd name="T27" fmla="*/ 6 h 173"/>
                  <a:gd name="T28" fmla="*/ 115 w 141"/>
                  <a:gd name="T29" fmla="*/ 46 h 173"/>
                  <a:gd name="T30" fmla="*/ 115 w 141"/>
                  <a:gd name="T31" fmla="*/ 64 h 173"/>
                  <a:gd name="T32" fmla="*/ 26 w 141"/>
                  <a:gd name="T33" fmla="*/ 64 h 173"/>
                  <a:gd name="T34" fmla="*/ 26 w 141"/>
                  <a:gd name="T35" fmla="*/ 46 h 173"/>
                  <a:gd name="T36" fmla="*/ 134 w 141"/>
                  <a:gd name="T37" fmla="*/ 150 h 173"/>
                  <a:gd name="T38" fmla="*/ 118 w 141"/>
                  <a:gd name="T39" fmla="*/ 166 h 173"/>
                  <a:gd name="T40" fmla="*/ 23 w 141"/>
                  <a:gd name="T41" fmla="*/ 166 h 173"/>
                  <a:gd name="T42" fmla="*/ 6 w 141"/>
                  <a:gd name="T43" fmla="*/ 150 h 173"/>
                  <a:gd name="T44" fmla="*/ 6 w 141"/>
                  <a:gd name="T45" fmla="*/ 87 h 173"/>
                  <a:gd name="T46" fmla="*/ 23 w 141"/>
                  <a:gd name="T47" fmla="*/ 70 h 173"/>
                  <a:gd name="T48" fmla="*/ 118 w 141"/>
                  <a:gd name="T49" fmla="*/ 70 h 173"/>
                  <a:gd name="T50" fmla="*/ 134 w 141"/>
                  <a:gd name="T51" fmla="*/ 87 h 173"/>
                  <a:gd name="T52" fmla="*/ 134 w 141"/>
                  <a:gd name="T53" fmla="*/ 150 h 173"/>
                  <a:gd name="T54" fmla="*/ 134 w 141"/>
                  <a:gd name="T55" fmla="*/ 150 h 173"/>
                  <a:gd name="T56" fmla="*/ 134 w 141"/>
                  <a:gd name="T57" fmla="*/ 15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41" h="173">
                    <a:moveTo>
                      <a:pt x="122" y="64"/>
                    </a:moveTo>
                    <a:cubicBezTo>
                      <a:pt x="122" y="46"/>
                      <a:pt x="122" y="46"/>
                      <a:pt x="122" y="46"/>
                    </a:cubicBezTo>
                    <a:cubicBezTo>
                      <a:pt x="122" y="21"/>
                      <a:pt x="99" y="0"/>
                      <a:pt x="70" y="0"/>
                    </a:cubicBezTo>
                    <a:cubicBezTo>
                      <a:pt x="42" y="0"/>
                      <a:pt x="19" y="21"/>
                      <a:pt x="19" y="46"/>
                    </a:cubicBezTo>
                    <a:cubicBezTo>
                      <a:pt x="19" y="64"/>
                      <a:pt x="19" y="64"/>
                      <a:pt x="19" y="64"/>
                    </a:cubicBezTo>
                    <a:cubicBezTo>
                      <a:pt x="8" y="66"/>
                      <a:pt x="0" y="76"/>
                      <a:pt x="0" y="87"/>
                    </a:cubicBezTo>
                    <a:cubicBezTo>
                      <a:pt x="0" y="150"/>
                      <a:pt x="0" y="150"/>
                      <a:pt x="0" y="150"/>
                    </a:cubicBezTo>
                    <a:cubicBezTo>
                      <a:pt x="0" y="162"/>
                      <a:pt x="10" y="173"/>
                      <a:pt x="23" y="173"/>
                    </a:cubicBezTo>
                    <a:cubicBezTo>
                      <a:pt x="118" y="173"/>
                      <a:pt x="118" y="173"/>
                      <a:pt x="118" y="173"/>
                    </a:cubicBezTo>
                    <a:cubicBezTo>
                      <a:pt x="130" y="173"/>
                      <a:pt x="141" y="162"/>
                      <a:pt x="141" y="150"/>
                    </a:cubicBezTo>
                    <a:cubicBezTo>
                      <a:pt x="141" y="87"/>
                      <a:pt x="141" y="87"/>
                      <a:pt x="141" y="87"/>
                    </a:cubicBezTo>
                    <a:cubicBezTo>
                      <a:pt x="141" y="76"/>
                      <a:pt x="132" y="66"/>
                      <a:pt x="122" y="64"/>
                    </a:cubicBezTo>
                    <a:close/>
                    <a:moveTo>
                      <a:pt x="26" y="46"/>
                    </a:moveTo>
                    <a:cubicBezTo>
                      <a:pt x="26" y="24"/>
                      <a:pt x="46" y="6"/>
                      <a:pt x="70" y="6"/>
                    </a:cubicBezTo>
                    <a:cubicBezTo>
                      <a:pt x="95" y="6"/>
                      <a:pt x="115" y="24"/>
                      <a:pt x="115" y="46"/>
                    </a:cubicBezTo>
                    <a:cubicBezTo>
                      <a:pt x="115" y="64"/>
                      <a:pt x="115" y="64"/>
                      <a:pt x="115" y="64"/>
                    </a:cubicBezTo>
                    <a:cubicBezTo>
                      <a:pt x="26" y="64"/>
                      <a:pt x="26" y="64"/>
                      <a:pt x="26" y="64"/>
                    </a:cubicBezTo>
                    <a:lnTo>
                      <a:pt x="26" y="46"/>
                    </a:lnTo>
                    <a:close/>
                    <a:moveTo>
                      <a:pt x="134" y="150"/>
                    </a:moveTo>
                    <a:cubicBezTo>
                      <a:pt x="134" y="159"/>
                      <a:pt x="127" y="166"/>
                      <a:pt x="118" y="166"/>
                    </a:cubicBezTo>
                    <a:cubicBezTo>
                      <a:pt x="23" y="166"/>
                      <a:pt x="23" y="166"/>
                      <a:pt x="23" y="166"/>
                    </a:cubicBezTo>
                    <a:cubicBezTo>
                      <a:pt x="14" y="166"/>
                      <a:pt x="6" y="159"/>
                      <a:pt x="6" y="150"/>
                    </a:cubicBezTo>
                    <a:cubicBezTo>
                      <a:pt x="6" y="87"/>
                      <a:pt x="6" y="87"/>
                      <a:pt x="6" y="87"/>
                    </a:cubicBezTo>
                    <a:cubicBezTo>
                      <a:pt x="6" y="78"/>
                      <a:pt x="14" y="70"/>
                      <a:pt x="23" y="70"/>
                    </a:cubicBezTo>
                    <a:cubicBezTo>
                      <a:pt x="118" y="70"/>
                      <a:pt x="118" y="70"/>
                      <a:pt x="118" y="70"/>
                    </a:cubicBezTo>
                    <a:cubicBezTo>
                      <a:pt x="127" y="70"/>
                      <a:pt x="134" y="78"/>
                      <a:pt x="134" y="87"/>
                    </a:cubicBezTo>
                    <a:lnTo>
                      <a:pt x="134" y="150"/>
                    </a:lnTo>
                    <a:close/>
                    <a:moveTo>
                      <a:pt x="134" y="150"/>
                    </a:moveTo>
                    <a:cubicBezTo>
                      <a:pt x="134" y="150"/>
                      <a:pt x="134" y="150"/>
                      <a:pt x="134" y="1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41">
                <a:extLst>
                  <a:ext uri="{FF2B5EF4-FFF2-40B4-BE49-F238E27FC236}">
                    <a16:creationId xmlns:a16="http://schemas.microsoft.com/office/drawing/2014/main" id="{11BA709D-F69D-4247-8801-6C62C88B99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79663" y="2268538"/>
                <a:ext cx="61913" cy="107950"/>
              </a:xfrm>
              <a:custGeom>
                <a:avLst/>
                <a:gdLst>
                  <a:gd name="T0" fmla="*/ 12 w 25"/>
                  <a:gd name="T1" fmla="*/ 0 h 44"/>
                  <a:gd name="T2" fmla="*/ 0 w 25"/>
                  <a:gd name="T3" fmla="*/ 12 h 44"/>
                  <a:gd name="T4" fmla="*/ 0 w 25"/>
                  <a:gd name="T5" fmla="*/ 32 h 44"/>
                  <a:gd name="T6" fmla="*/ 12 w 25"/>
                  <a:gd name="T7" fmla="*/ 44 h 44"/>
                  <a:gd name="T8" fmla="*/ 25 w 25"/>
                  <a:gd name="T9" fmla="*/ 32 h 44"/>
                  <a:gd name="T10" fmla="*/ 25 w 25"/>
                  <a:gd name="T11" fmla="*/ 12 h 44"/>
                  <a:gd name="T12" fmla="*/ 12 w 25"/>
                  <a:gd name="T13" fmla="*/ 0 h 44"/>
                  <a:gd name="T14" fmla="*/ 19 w 25"/>
                  <a:gd name="T15" fmla="*/ 32 h 44"/>
                  <a:gd name="T16" fmla="*/ 12 w 25"/>
                  <a:gd name="T17" fmla="*/ 38 h 44"/>
                  <a:gd name="T18" fmla="*/ 6 w 25"/>
                  <a:gd name="T19" fmla="*/ 32 h 44"/>
                  <a:gd name="T20" fmla="*/ 6 w 25"/>
                  <a:gd name="T21" fmla="*/ 12 h 44"/>
                  <a:gd name="T22" fmla="*/ 12 w 25"/>
                  <a:gd name="T23" fmla="*/ 6 h 44"/>
                  <a:gd name="T24" fmla="*/ 19 w 25"/>
                  <a:gd name="T25" fmla="*/ 12 h 44"/>
                  <a:gd name="T26" fmla="*/ 19 w 25"/>
                  <a:gd name="T27" fmla="*/ 32 h 44"/>
                  <a:gd name="T28" fmla="*/ 19 w 25"/>
                  <a:gd name="T29" fmla="*/ 32 h 44"/>
                  <a:gd name="T30" fmla="*/ 19 w 25"/>
                  <a:gd name="T31" fmla="*/ 3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44">
                    <a:moveTo>
                      <a:pt x="12" y="0"/>
                    </a:moveTo>
                    <a:cubicBezTo>
                      <a:pt x="5" y="0"/>
                      <a:pt x="0" y="5"/>
                      <a:pt x="0" y="1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9"/>
                      <a:pt x="5" y="44"/>
                      <a:pt x="12" y="44"/>
                    </a:cubicBezTo>
                    <a:cubicBezTo>
                      <a:pt x="19" y="44"/>
                      <a:pt x="25" y="39"/>
                      <a:pt x="25" y="32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5"/>
                      <a:pt x="19" y="0"/>
                      <a:pt x="12" y="0"/>
                    </a:cubicBezTo>
                    <a:close/>
                    <a:moveTo>
                      <a:pt x="19" y="32"/>
                    </a:moveTo>
                    <a:cubicBezTo>
                      <a:pt x="19" y="35"/>
                      <a:pt x="16" y="38"/>
                      <a:pt x="12" y="38"/>
                    </a:cubicBezTo>
                    <a:cubicBezTo>
                      <a:pt x="9" y="38"/>
                      <a:pt x="6" y="35"/>
                      <a:pt x="6" y="3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9"/>
                      <a:pt x="9" y="6"/>
                      <a:pt x="12" y="6"/>
                    </a:cubicBezTo>
                    <a:cubicBezTo>
                      <a:pt x="16" y="6"/>
                      <a:pt x="19" y="9"/>
                      <a:pt x="19" y="12"/>
                    </a:cubicBezTo>
                    <a:lnTo>
                      <a:pt x="19" y="32"/>
                    </a:lnTo>
                    <a:close/>
                    <a:moveTo>
                      <a:pt x="19" y="32"/>
                    </a:moveTo>
                    <a:cubicBezTo>
                      <a:pt x="19" y="32"/>
                      <a:pt x="19" y="32"/>
                      <a:pt x="19" y="3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1330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/>
      <p:bldGraphic spid="135" grpId="0">
        <p:bldAsOne/>
      </p:bldGraphic>
      <p:bldP spid="72" grpId="0"/>
      <p:bldP spid="7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稻壳儿_刀客儿出品_1">
            <a:extLst>
              <a:ext uri="{FF2B5EF4-FFF2-40B4-BE49-F238E27FC236}">
                <a16:creationId xmlns:a16="http://schemas.microsoft.com/office/drawing/2014/main" id="{16194A0A-9A00-430D-AF64-B2A0EAF93889}"/>
              </a:ext>
            </a:extLst>
          </p:cNvPr>
          <p:cNvSpPr txBox="1"/>
          <p:nvPr/>
        </p:nvSpPr>
        <p:spPr>
          <a:xfrm>
            <a:off x="4310896" y="1923233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6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/>
              <a:t>添加标题</a:t>
            </a:r>
            <a:endParaRPr lang="en-US" dirty="0"/>
          </a:p>
        </p:txBody>
      </p:sp>
      <p:sp>
        <p:nvSpPr>
          <p:cNvPr id="3" name="稻壳儿_刀客儿出品_2">
            <a:extLst>
              <a:ext uri="{FF2B5EF4-FFF2-40B4-BE49-F238E27FC236}">
                <a16:creationId xmlns:a16="http://schemas.microsoft.com/office/drawing/2014/main" id="{934C59FB-7A34-457A-A5F4-4C5E2EF1C73C}"/>
              </a:ext>
            </a:extLst>
          </p:cNvPr>
          <p:cNvSpPr txBox="1"/>
          <p:nvPr/>
        </p:nvSpPr>
        <p:spPr>
          <a:xfrm>
            <a:off x="5042667" y="1215347"/>
            <a:ext cx="21066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zh-CN" dirty="0"/>
              <a:t>PART.03</a:t>
            </a:r>
            <a:endParaRPr lang="en-US" dirty="0"/>
          </a:p>
        </p:txBody>
      </p:sp>
      <p:sp>
        <p:nvSpPr>
          <p:cNvPr id="4" name="稻壳儿_刀客儿出品_3">
            <a:extLst>
              <a:ext uri="{FF2B5EF4-FFF2-40B4-BE49-F238E27FC236}">
                <a16:creationId xmlns:a16="http://schemas.microsoft.com/office/drawing/2014/main" id="{7E5609FC-7496-479D-B568-DB30A68DAE24}"/>
              </a:ext>
            </a:extLst>
          </p:cNvPr>
          <p:cNvSpPr txBox="1"/>
          <p:nvPr/>
        </p:nvSpPr>
        <p:spPr>
          <a:xfrm>
            <a:off x="2611231" y="3031230"/>
            <a:ext cx="6969538" cy="79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Lorem ipsum dolor sit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amet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consectetuer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adipiscing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elit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Maecenas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porttitor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congue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massa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331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稻壳儿_刀客儿出品_1"/>
          <p:cNvSpPr/>
          <p:nvPr/>
        </p:nvSpPr>
        <p:spPr>
          <a:xfrm flipV="1">
            <a:off x="8461476" y="5012604"/>
            <a:ext cx="642983" cy="1000124"/>
          </a:xfrm>
          <a:custGeom>
            <a:avLst/>
            <a:gdLst>
              <a:gd name="connsiteX0" fmla="*/ 0 w 2271715"/>
              <a:gd name="connsiteY0" fmla="*/ 0 h 722273"/>
              <a:gd name="connsiteX1" fmla="*/ 2271715 w 2271715"/>
              <a:gd name="connsiteY1" fmla="*/ 0 h 722273"/>
              <a:gd name="connsiteX2" fmla="*/ 2271715 w 2271715"/>
              <a:gd name="connsiteY2" fmla="*/ 722273 h 722273"/>
              <a:gd name="connsiteX3" fmla="*/ 0 w 2271715"/>
              <a:gd name="connsiteY3" fmla="*/ 722273 h 722273"/>
              <a:gd name="connsiteX4" fmla="*/ 0 w 2271715"/>
              <a:gd name="connsiteY4" fmla="*/ 0 h 722273"/>
              <a:gd name="connsiteX0" fmla="*/ 0 w 2271715"/>
              <a:gd name="connsiteY0" fmla="*/ 71438 h 793711"/>
              <a:gd name="connsiteX1" fmla="*/ 2271715 w 2271715"/>
              <a:gd name="connsiteY1" fmla="*/ 0 h 793711"/>
              <a:gd name="connsiteX2" fmla="*/ 2271715 w 2271715"/>
              <a:gd name="connsiteY2" fmla="*/ 793711 h 793711"/>
              <a:gd name="connsiteX3" fmla="*/ 0 w 2271715"/>
              <a:gd name="connsiteY3" fmla="*/ 793711 h 793711"/>
              <a:gd name="connsiteX4" fmla="*/ 0 w 2271715"/>
              <a:gd name="connsiteY4" fmla="*/ 71438 h 793711"/>
              <a:gd name="connsiteX0" fmla="*/ 0 w 2271715"/>
              <a:gd name="connsiteY0" fmla="*/ 71438 h 908011"/>
              <a:gd name="connsiteX1" fmla="*/ 2271715 w 2271715"/>
              <a:gd name="connsiteY1" fmla="*/ 0 h 908011"/>
              <a:gd name="connsiteX2" fmla="*/ 2271715 w 2271715"/>
              <a:gd name="connsiteY2" fmla="*/ 908011 h 908011"/>
              <a:gd name="connsiteX3" fmla="*/ 0 w 2271715"/>
              <a:gd name="connsiteY3" fmla="*/ 793711 h 908011"/>
              <a:gd name="connsiteX4" fmla="*/ 0 w 2271715"/>
              <a:gd name="connsiteY4" fmla="*/ 71438 h 908011"/>
              <a:gd name="connsiteX0" fmla="*/ 0 w 2271715"/>
              <a:gd name="connsiteY0" fmla="*/ 142875 h 979448"/>
              <a:gd name="connsiteX1" fmla="*/ 2271715 w 2271715"/>
              <a:gd name="connsiteY1" fmla="*/ 0 h 979448"/>
              <a:gd name="connsiteX2" fmla="*/ 2271715 w 2271715"/>
              <a:gd name="connsiteY2" fmla="*/ 979448 h 979448"/>
              <a:gd name="connsiteX3" fmla="*/ 0 w 2271715"/>
              <a:gd name="connsiteY3" fmla="*/ 865148 h 979448"/>
              <a:gd name="connsiteX4" fmla="*/ 0 w 2271715"/>
              <a:gd name="connsiteY4" fmla="*/ 142875 h 979448"/>
              <a:gd name="connsiteX0" fmla="*/ 0 w 2271715"/>
              <a:gd name="connsiteY0" fmla="*/ 228600 h 1065173"/>
              <a:gd name="connsiteX1" fmla="*/ 2257337 w 2271715"/>
              <a:gd name="connsiteY1" fmla="*/ 0 h 1065173"/>
              <a:gd name="connsiteX2" fmla="*/ 2271715 w 2271715"/>
              <a:gd name="connsiteY2" fmla="*/ 1065173 h 1065173"/>
              <a:gd name="connsiteX3" fmla="*/ 0 w 2271715"/>
              <a:gd name="connsiteY3" fmla="*/ 950873 h 1065173"/>
              <a:gd name="connsiteX4" fmla="*/ 0 w 2271715"/>
              <a:gd name="connsiteY4" fmla="*/ 228600 h 1065173"/>
              <a:gd name="connsiteX0" fmla="*/ 0 w 2257338"/>
              <a:gd name="connsiteY0" fmla="*/ 228600 h 1150898"/>
              <a:gd name="connsiteX1" fmla="*/ 2257337 w 2257338"/>
              <a:gd name="connsiteY1" fmla="*/ 0 h 1150898"/>
              <a:gd name="connsiteX2" fmla="*/ 2257338 w 2257338"/>
              <a:gd name="connsiteY2" fmla="*/ 1150898 h 1150898"/>
              <a:gd name="connsiteX3" fmla="*/ 0 w 2257338"/>
              <a:gd name="connsiteY3" fmla="*/ 950873 h 1150898"/>
              <a:gd name="connsiteX4" fmla="*/ 0 w 2257338"/>
              <a:gd name="connsiteY4" fmla="*/ 228600 h 1150898"/>
              <a:gd name="connsiteX0" fmla="*/ 0 w 2257338"/>
              <a:gd name="connsiteY0" fmla="*/ 228600 h 1179473"/>
              <a:gd name="connsiteX1" fmla="*/ 2257337 w 2257338"/>
              <a:gd name="connsiteY1" fmla="*/ 0 h 1179473"/>
              <a:gd name="connsiteX2" fmla="*/ 2257338 w 2257338"/>
              <a:gd name="connsiteY2" fmla="*/ 1179473 h 1179473"/>
              <a:gd name="connsiteX3" fmla="*/ 0 w 2257338"/>
              <a:gd name="connsiteY3" fmla="*/ 950873 h 1179473"/>
              <a:gd name="connsiteX4" fmla="*/ 0 w 2257338"/>
              <a:gd name="connsiteY4" fmla="*/ 228600 h 1179473"/>
              <a:gd name="connsiteX0" fmla="*/ 0 w 2257337"/>
              <a:gd name="connsiteY0" fmla="*/ 228600 h 950873"/>
              <a:gd name="connsiteX1" fmla="*/ 2257337 w 2257337"/>
              <a:gd name="connsiteY1" fmla="*/ 0 h 950873"/>
              <a:gd name="connsiteX2" fmla="*/ 2253170 w 2257337"/>
              <a:gd name="connsiteY2" fmla="*/ 818526 h 950873"/>
              <a:gd name="connsiteX3" fmla="*/ 0 w 2257337"/>
              <a:gd name="connsiteY3" fmla="*/ 950873 h 950873"/>
              <a:gd name="connsiteX4" fmla="*/ 0 w 2257337"/>
              <a:gd name="connsiteY4" fmla="*/ 228600 h 950873"/>
              <a:gd name="connsiteX0" fmla="*/ 0 w 2257337"/>
              <a:gd name="connsiteY0" fmla="*/ 228600 h 950873"/>
              <a:gd name="connsiteX1" fmla="*/ 2257337 w 2257337"/>
              <a:gd name="connsiteY1" fmla="*/ 0 h 950873"/>
              <a:gd name="connsiteX2" fmla="*/ 2240665 w 2257337"/>
              <a:gd name="connsiteY2" fmla="*/ 758369 h 950873"/>
              <a:gd name="connsiteX3" fmla="*/ 0 w 2257337"/>
              <a:gd name="connsiteY3" fmla="*/ 950873 h 950873"/>
              <a:gd name="connsiteX4" fmla="*/ 0 w 2257337"/>
              <a:gd name="connsiteY4" fmla="*/ 228600 h 950873"/>
              <a:gd name="connsiteX0" fmla="*/ 0 w 2257337"/>
              <a:gd name="connsiteY0" fmla="*/ 228600 h 950873"/>
              <a:gd name="connsiteX1" fmla="*/ 2257337 w 2257337"/>
              <a:gd name="connsiteY1" fmla="*/ 0 h 950873"/>
              <a:gd name="connsiteX2" fmla="*/ 2253172 w 2257337"/>
              <a:gd name="connsiteY2" fmla="*/ 714253 h 950873"/>
              <a:gd name="connsiteX3" fmla="*/ 0 w 2257337"/>
              <a:gd name="connsiteY3" fmla="*/ 950873 h 950873"/>
              <a:gd name="connsiteX4" fmla="*/ 0 w 2257337"/>
              <a:gd name="connsiteY4" fmla="*/ 228600 h 950873"/>
              <a:gd name="connsiteX0" fmla="*/ 0 w 2257337"/>
              <a:gd name="connsiteY0" fmla="*/ 228600 h 950873"/>
              <a:gd name="connsiteX1" fmla="*/ 2257337 w 2257337"/>
              <a:gd name="connsiteY1" fmla="*/ 0 h 950873"/>
              <a:gd name="connsiteX2" fmla="*/ 2253172 w 2257337"/>
              <a:gd name="connsiteY2" fmla="*/ 718264 h 950873"/>
              <a:gd name="connsiteX3" fmla="*/ 0 w 2257337"/>
              <a:gd name="connsiteY3" fmla="*/ 950873 h 950873"/>
              <a:gd name="connsiteX4" fmla="*/ 0 w 2257337"/>
              <a:gd name="connsiteY4" fmla="*/ 228600 h 950873"/>
              <a:gd name="connsiteX0" fmla="*/ 0 w 2257337"/>
              <a:gd name="connsiteY0" fmla="*/ 228600 h 950873"/>
              <a:gd name="connsiteX1" fmla="*/ 2257337 w 2257337"/>
              <a:gd name="connsiteY1" fmla="*/ 0 h 950873"/>
              <a:gd name="connsiteX2" fmla="*/ 2253172 w 2257337"/>
              <a:gd name="connsiteY2" fmla="*/ 795382 h 950873"/>
              <a:gd name="connsiteX3" fmla="*/ 0 w 2257337"/>
              <a:gd name="connsiteY3" fmla="*/ 950873 h 950873"/>
              <a:gd name="connsiteX4" fmla="*/ 0 w 2257337"/>
              <a:gd name="connsiteY4" fmla="*/ 228600 h 950873"/>
              <a:gd name="connsiteX0" fmla="*/ 0 w 2257337"/>
              <a:gd name="connsiteY0" fmla="*/ 228600 h 950873"/>
              <a:gd name="connsiteX1" fmla="*/ 2257337 w 2257337"/>
              <a:gd name="connsiteY1" fmla="*/ 0 h 950873"/>
              <a:gd name="connsiteX2" fmla="*/ 2253172 w 2257337"/>
              <a:gd name="connsiteY2" fmla="*/ 804907 h 950873"/>
              <a:gd name="connsiteX3" fmla="*/ 0 w 2257337"/>
              <a:gd name="connsiteY3" fmla="*/ 950873 h 950873"/>
              <a:gd name="connsiteX4" fmla="*/ 0 w 2257337"/>
              <a:gd name="connsiteY4" fmla="*/ 228600 h 950873"/>
              <a:gd name="connsiteX0" fmla="*/ 0 w 2257337"/>
              <a:gd name="connsiteY0" fmla="*/ 276225 h 998498"/>
              <a:gd name="connsiteX1" fmla="*/ 2257337 w 2257337"/>
              <a:gd name="connsiteY1" fmla="*/ 0 h 998498"/>
              <a:gd name="connsiteX2" fmla="*/ 2253172 w 2257337"/>
              <a:gd name="connsiteY2" fmla="*/ 852532 h 998498"/>
              <a:gd name="connsiteX3" fmla="*/ 0 w 2257337"/>
              <a:gd name="connsiteY3" fmla="*/ 998498 h 998498"/>
              <a:gd name="connsiteX4" fmla="*/ 0 w 2257337"/>
              <a:gd name="connsiteY4" fmla="*/ 276225 h 998498"/>
              <a:gd name="connsiteX0" fmla="*/ 0 w 2257337"/>
              <a:gd name="connsiteY0" fmla="*/ 276225 h 998498"/>
              <a:gd name="connsiteX1" fmla="*/ 2257337 w 2257337"/>
              <a:gd name="connsiteY1" fmla="*/ 0 h 998498"/>
              <a:gd name="connsiteX2" fmla="*/ 2253172 w 2257337"/>
              <a:gd name="connsiteY2" fmla="*/ 852532 h 998498"/>
              <a:gd name="connsiteX3" fmla="*/ 0 w 2257337"/>
              <a:gd name="connsiteY3" fmla="*/ 998498 h 998498"/>
              <a:gd name="connsiteX4" fmla="*/ 0 w 2257337"/>
              <a:gd name="connsiteY4" fmla="*/ 276225 h 998498"/>
              <a:gd name="connsiteX0" fmla="*/ 0 w 2260728"/>
              <a:gd name="connsiteY0" fmla="*/ 276225 h 998498"/>
              <a:gd name="connsiteX1" fmla="*/ 2257337 w 2260728"/>
              <a:gd name="connsiteY1" fmla="*/ 0 h 998498"/>
              <a:gd name="connsiteX2" fmla="*/ 2260728 w 2260728"/>
              <a:gd name="connsiteY2" fmla="*/ 843007 h 998498"/>
              <a:gd name="connsiteX3" fmla="*/ 0 w 2260728"/>
              <a:gd name="connsiteY3" fmla="*/ 998498 h 998498"/>
              <a:gd name="connsiteX4" fmla="*/ 0 w 2260728"/>
              <a:gd name="connsiteY4" fmla="*/ 276225 h 998498"/>
              <a:gd name="connsiteX0" fmla="*/ 0 w 2260728"/>
              <a:gd name="connsiteY0" fmla="*/ 276225 h 998498"/>
              <a:gd name="connsiteX1" fmla="*/ 2257337 w 2260728"/>
              <a:gd name="connsiteY1" fmla="*/ 0 h 998498"/>
              <a:gd name="connsiteX2" fmla="*/ 2260728 w 2260728"/>
              <a:gd name="connsiteY2" fmla="*/ 857295 h 998498"/>
              <a:gd name="connsiteX3" fmla="*/ 0 w 2260728"/>
              <a:gd name="connsiteY3" fmla="*/ 998498 h 998498"/>
              <a:gd name="connsiteX4" fmla="*/ 0 w 2260728"/>
              <a:gd name="connsiteY4" fmla="*/ 276225 h 998498"/>
              <a:gd name="connsiteX0" fmla="*/ 0 w 2264893"/>
              <a:gd name="connsiteY0" fmla="*/ 276225 h 998498"/>
              <a:gd name="connsiteX1" fmla="*/ 2264893 w 2264893"/>
              <a:gd name="connsiteY1" fmla="*/ 0 h 998498"/>
              <a:gd name="connsiteX2" fmla="*/ 2260728 w 2264893"/>
              <a:gd name="connsiteY2" fmla="*/ 857295 h 998498"/>
              <a:gd name="connsiteX3" fmla="*/ 0 w 2264893"/>
              <a:gd name="connsiteY3" fmla="*/ 998498 h 998498"/>
              <a:gd name="connsiteX4" fmla="*/ 0 w 2264893"/>
              <a:gd name="connsiteY4" fmla="*/ 276225 h 998498"/>
              <a:gd name="connsiteX0" fmla="*/ 5038 w 2269931"/>
              <a:gd name="connsiteY0" fmla="*/ 276225 h 1001673"/>
              <a:gd name="connsiteX1" fmla="*/ 2269931 w 2269931"/>
              <a:gd name="connsiteY1" fmla="*/ 0 h 1001673"/>
              <a:gd name="connsiteX2" fmla="*/ 2265766 w 2269931"/>
              <a:gd name="connsiteY2" fmla="*/ 857295 h 1001673"/>
              <a:gd name="connsiteX3" fmla="*/ 0 w 2269931"/>
              <a:gd name="connsiteY3" fmla="*/ 1001673 h 1001673"/>
              <a:gd name="connsiteX4" fmla="*/ 5038 w 2269931"/>
              <a:gd name="connsiteY4" fmla="*/ 276225 h 1001673"/>
              <a:gd name="connsiteX0" fmla="*/ 5038 w 2271818"/>
              <a:gd name="connsiteY0" fmla="*/ 276225 h 1001673"/>
              <a:gd name="connsiteX1" fmla="*/ 2269931 w 2271818"/>
              <a:gd name="connsiteY1" fmla="*/ 0 h 1001673"/>
              <a:gd name="connsiteX2" fmla="*/ 2271818 w 2271818"/>
              <a:gd name="connsiteY2" fmla="*/ 857295 h 1001673"/>
              <a:gd name="connsiteX3" fmla="*/ 0 w 2271818"/>
              <a:gd name="connsiteY3" fmla="*/ 1001673 h 1001673"/>
              <a:gd name="connsiteX4" fmla="*/ 5038 w 2271818"/>
              <a:gd name="connsiteY4" fmla="*/ 276225 h 1001673"/>
              <a:gd name="connsiteX0" fmla="*/ 5038 w 2288746"/>
              <a:gd name="connsiteY0" fmla="*/ 276225 h 1001673"/>
              <a:gd name="connsiteX1" fmla="*/ 2269931 w 2288746"/>
              <a:gd name="connsiteY1" fmla="*/ 0 h 1001673"/>
              <a:gd name="connsiteX2" fmla="*/ 2288746 w 2288746"/>
              <a:gd name="connsiteY2" fmla="*/ 857295 h 1001673"/>
              <a:gd name="connsiteX3" fmla="*/ 0 w 2288746"/>
              <a:gd name="connsiteY3" fmla="*/ 1001673 h 1001673"/>
              <a:gd name="connsiteX4" fmla="*/ 5038 w 2288746"/>
              <a:gd name="connsiteY4" fmla="*/ 276225 h 1001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8746" h="1001673">
                <a:moveTo>
                  <a:pt x="5038" y="276225"/>
                </a:moveTo>
                <a:lnTo>
                  <a:pt x="2269931" y="0"/>
                </a:lnTo>
                <a:cubicBezTo>
                  <a:pt x="2269931" y="383633"/>
                  <a:pt x="2288746" y="473662"/>
                  <a:pt x="2288746" y="857295"/>
                </a:cubicBezTo>
                <a:lnTo>
                  <a:pt x="0" y="1001673"/>
                </a:lnTo>
                <a:cubicBezTo>
                  <a:pt x="1679" y="759857"/>
                  <a:pt x="3359" y="518041"/>
                  <a:pt x="5038" y="27622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48000">
                <a:schemeClr val="accent5">
                  <a:lumMod val="40000"/>
                  <a:lumOff val="60000"/>
                </a:schemeClr>
              </a:gs>
              <a:gs pos="100000">
                <a:schemeClr val="accent5"/>
              </a:gs>
            </a:gsLst>
            <a:lin ang="9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sp>
        <p:nvSpPr>
          <p:cNvPr id="5" name="稻壳儿_刀客儿出品_2"/>
          <p:cNvSpPr/>
          <p:nvPr/>
        </p:nvSpPr>
        <p:spPr>
          <a:xfrm>
            <a:off x="9093366" y="5162341"/>
            <a:ext cx="1117686" cy="850386"/>
          </a:xfrm>
          <a:custGeom>
            <a:avLst/>
            <a:gdLst>
              <a:gd name="connsiteX0" fmla="*/ 0 w 850392"/>
              <a:gd name="connsiteY0" fmla="*/ 0 h 851702"/>
              <a:gd name="connsiteX1" fmla="*/ 850392 w 850392"/>
              <a:gd name="connsiteY1" fmla="*/ 0 h 851702"/>
              <a:gd name="connsiteX2" fmla="*/ 850392 w 850392"/>
              <a:gd name="connsiteY2" fmla="*/ 851702 h 851702"/>
              <a:gd name="connsiteX3" fmla="*/ 0 w 850392"/>
              <a:gd name="connsiteY3" fmla="*/ 851702 h 851702"/>
              <a:gd name="connsiteX4" fmla="*/ 0 w 850392"/>
              <a:gd name="connsiteY4" fmla="*/ 0 h 851702"/>
              <a:gd name="connsiteX0" fmla="*/ 4762 w 855154"/>
              <a:gd name="connsiteY0" fmla="*/ 0 h 851702"/>
              <a:gd name="connsiteX1" fmla="*/ 855154 w 855154"/>
              <a:gd name="connsiteY1" fmla="*/ 0 h 851702"/>
              <a:gd name="connsiteX2" fmla="*/ 855154 w 855154"/>
              <a:gd name="connsiteY2" fmla="*/ 851702 h 851702"/>
              <a:gd name="connsiteX3" fmla="*/ 0 w 855154"/>
              <a:gd name="connsiteY3" fmla="*/ 851702 h 851702"/>
              <a:gd name="connsiteX4" fmla="*/ 4762 w 855154"/>
              <a:gd name="connsiteY4" fmla="*/ 0 h 851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5154" h="851702">
                <a:moveTo>
                  <a:pt x="4762" y="0"/>
                </a:moveTo>
                <a:lnTo>
                  <a:pt x="855154" y="0"/>
                </a:lnTo>
                <a:lnTo>
                  <a:pt x="855154" y="851702"/>
                </a:lnTo>
                <a:lnTo>
                  <a:pt x="0" y="851702"/>
                </a:lnTo>
                <a:cubicBezTo>
                  <a:pt x="1587" y="567801"/>
                  <a:pt x="3175" y="283901"/>
                  <a:pt x="476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sp>
        <p:nvSpPr>
          <p:cNvPr id="6" name="稻壳儿_刀客儿出品_3"/>
          <p:cNvSpPr/>
          <p:nvPr/>
        </p:nvSpPr>
        <p:spPr>
          <a:xfrm>
            <a:off x="9638113" y="4447567"/>
            <a:ext cx="1096913" cy="850386"/>
          </a:xfrm>
          <a:custGeom>
            <a:avLst/>
            <a:gdLst>
              <a:gd name="connsiteX0" fmla="*/ 0 w 850392"/>
              <a:gd name="connsiteY0" fmla="*/ 0 h 851702"/>
              <a:gd name="connsiteX1" fmla="*/ 850392 w 850392"/>
              <a:gd name="connsiteY1" fmla="*/ 0 h 851702"/>
              <a:gd name="connsiteX2" fmla="*/ 850392 w 850392"/>
              <a:gd name="connsiteY2" fmla="*/ 851702 h 851702"/>
              <a:gd name="connsiteX3" fmla="*/ 0 w 850392"/>
              <a:gd name="connsiteY3" fmla="*/ 851702 h 851702"/>
              <a:gd name="connsiteX4" fmla="*/ 0 w 850392"/>
              <a:gd name="connsiteY4" fmla="*/ 0 h 851702"/>
              <a:gd name="connsiteX0" fmla="*/ 4762 w 855154"/>
              <a:gd name="connsiteY0" fmla="*/ 0 h 851702"/>
              <a:gd name="connsiteX1" fmla="*/ 855154 w 855154"/>
              <a:gd name="connsiteY1" fmla="*/ 0 h 851702"/>
              <a:gd name="connsiteX2" fmla="*/ 855154 w 855154"/>
              <a:gd name="connsiteY2" fmla="*/ 851702 h 851702"/>
              <a:gd name="connsiteX3" fmla="*/ 0 w 855154"/>
              <a:gd name="connsiteY3" fmla="*/ 851702 h 851702"/>
              <a:gd name="connsiteX4" fmla="*/ 4762 w 855154"/>
              <a:gd name="connsiteY4" fmla="*/ 0 h 851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5154" h="851702">
                <a:moveTo>
                  <a:pt x="4762" y="0"/>
                </a:moveTo>
                <a:lnTo>
                  <a:pt x="855154" y="0"/>
                </a:lnTo>
                <a:lnTo>
                  <a:pt x="855154" y="851702"/>
                </a:lnTo>
                <a:lnTo>
                  <a:pt x="0" y="851702"/>
                </a:lnTo>
                <a:cubicBezTo>
                  <a:pt x="1587" y="567801"/>
                  <a:pt x="3175" y="283901"/>
                  <a:pt x="47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sp>
        <p:nvSpPr>
          <p:cNvPr id="7" name="稻壳儿_刀客儿出品_4"/>
          <p:cNvSpPr/>
          <p:nvPr/>
        </p:nvSpPr>
        <p:spPr>
          <a:xfrm>
            <a:off x="9871949" y="2591565"/>
            <a:ext cx="1061883" cy="850386"/>
          </a:xfrm>
          <a:custGeom>
            <a:avLst/>
            <a:gdLst>
              <a:gd name="connsiteX0" fmla="*/ 0 w 850392"/>
              <a:gd name="connsiteY0" fmla="*/ 0 h 851702"/>
              <a:gd name="connsiteX1" fmla="*/ 850392 w 850392"/>
              <a:gd name="connsiteY1" fmla="*/ 0 h 851702"/>
              <a:gd name="connsiteX2" fmla="*/ 850392 w 850392"/>
              <a:gd name="connsiteY2" fmla="*/ 851702 h 851702"/>
              <a:gd name="connsiteX3" fmla="*/ 0 w 850392"/>
              <a:gd name="connsiteY3" fmla="*/ 851702 h 851702"/>
              <a:gd name="connsiteX4" fmla="*/ 0 w 850392"/>
              <a:gd name="connsiteY4" fmla="*/ 0 h 851702"/>
              <a:gd name="connsiteX0" fmla="*/ 4762 w 855154"/>
              <a:gd name="connsiteY0" fmla="*/ 0 h 851702"/>
              <a:gd name="connsiteX1" fmla="*/ 855154 w 855154"/>
              <a:gd name="connsiteY1" fmla="*/ 0 h 851702"/>
              <a:gd name="connsiteX2" fmla="*/ 855154 w 855154"/>
              <a:gd name="connsiteY2" fmla="*/ 851702 h 851702"/>
              <a:gd name="connsiteX3" fmla="*/ 0 w 855154"/>
              <a:gd name="connsiteY3" fmla="*/ 851702 h 851702"/>
              <a:gd name="connsiteX4" fmla="*/ 4762 w 855154"/>
              <a:gd name="connsiteY4" fmla="*/ 0 h 851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5154" h="851702">
                <a:moveTo>
                  <a:pt x="4762" y="0"/>
                </a:moveTo>
                <a:lnTo>
                  <a:pt x="855154" y="0"/>
                </a:lnTo>
                <a:lnTo>
                  <a:pt x="855154" y="851702"/>
                </a:lnTo>
                <a:lnTo>
                  <a:pt x="0" y="851702"/>
                </a:lnTo>
                <a:cubicBezTo>
                  <a:pt x="1587" y="567801"/>
                  <a:pt x="3175" y="283901"/>
                  <a:pt x="47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sp>
        <p:nvSpPr>
          <p:cNvPr id="8" name="稻壳儿_刀客儿出品_5"/>
          <p:cNvSpPr/>
          <p:nvPr/>
        </p:nvSpPr>
        <p:spPr>
          <a:xfrm>
            <a:off x="4522323" y="2148387"/>
            <a:ext cx="3946765" cy="7211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sp>
        <p:nvSpPr>
          <p:cNvPr id="9" name="稻壳儿_刀客儿出品_6"/>
          <p:cNvSpPr/>
          <p:nvPr/>
        </p:nvSpPr>
        <p:spPr>
          <a:xfrm>
            <a:off x="4522320" y="2867366"/>
            <a:ext cx="3950634" cy="7305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sp>
        <p:nvSpPr>
          <p:cNvPr id="10" name="稻壳儿_刀客儿出品_7"/>
          <p:cNvSpPr/>
          <p:nvPr/>
        </p:nvSpPr>
        <p:spPr>
          <a:xfrm>
            <a:off x="4522323" y="3591316"/>
            <a:ext cx="3946765" cy="7211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sp>
        <p:nvSpPr>
          <p:cNvPr id="11" name="稻壳儿_刀客儿出品_8"/>
          <p:cNvSpPr/>
          <p:nvPr/>
        </p:nvSpPr>
        <p:spPr>
          <a:xfrm>
            <a:off x="4522322" y="4301000"/>
            <a:ext cx="3946765" cy="7211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sp>
        <p:nvSpPr>
          <p:cNvPr id="12" name="稻壳儿_刀客儿出品_9"/>
          <p:cNvSpPr/>
          <p:nvPr/>
        </p:nvSpPr>
        <p:spPr>
          <a:xfrm>
            <a:off x="4522319" y="5012608"/>
            <a:ext cx="3946765" cy="7211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 dirty="0"/>
          </a:p>
        </p:txBody>
      </p:sp>
      <p:sp>
        <p:nvSpPr>
          <p:cNvPr id="13" name="稻壳儿_刀客儿出品_10"/>
          <p:cNvSpPr/>
          <p:nvPr/>
        </p:nvSpPr>
        <p:spPr>
          <a:xfrm>
            <a:off x="8462747" y="2591569"/>
            <a:ext cx="1428453" cy="1000124"/>
          </a:xfrm>
          <a:custGeom>
            <a:avLst/>
            <a:gdLst>
              <a:gd name="connsiteX0" fmla="*/ 0 w 2271715"/>
              <a:gd name="connsiteY0" fmla="*/ 0 h 722273"/>
              <a:gd name="connsiteX1" fmla="*/ 2271715 w 2271715"/>
              <a:gd name="connsiteY1" fmla="*/ 0 h 722273"/>
              <a:gd name="connsiteX2" fmla="*/ 2271715 w 2271715"/>
              <a:gd name="connsiteY2" fmla="*/ 722273 h 722273"/>
              <a:gd name="connsiteX3" fmla="*/ 0 w 2271715"/>
              <a:gd name="connsiteY3" fmla="*/ 722273 h 722273"/>
              <a:gd name="connsiteX4" fmla="*/ 0 w 2271715"/>
              <a:gd name="connsiteY4" fmla="*/ 0 h 722273"/>
              <a:gd name="connsiteX0" fmla="*/ 0 w 2271715"/>
              <a:gd name="connsiteY0" fmla="*/ 71438 h 793711"/>
              <a:gd name="connsiteX1" fmla="*/ 2271715 w 2271715"/>
              <a:gd name="connsiteY1" fmla="*/ 0 h 793711"/>
              <a:gd name="connsiteX2" fmla="*/ 2271715 w 2271715"/>
              <a:gd name="connsiteY2" fmla="*/ 793711 h 793711"/>
              <a:gd name="connsiteX3" fmla="*/ 0 w 2271715"/>
              <a:gd name="connsiteY3" fmla="*/ 793711 h 793711"/>
              <a:gd name="connsiteX4" fmla="*/ 0 w 2271715"/>
              <a:gd name="connsiteY4" fmla="*/ 71438 h 793711"/>
              <a:gd name="connsiteX0" fmla="*/ 0 w 2271715"/>
              <a:gd name="connsiteY0" fmla="*/ 71438 h 908011"/>
              <a:gd name="connsiteX1" fmla="*/ 2271715 w 2271715"/>
              <a:gd name="connsiteY1" fmla="*/ 0 h 908011"/>
              <a:gd name="connsiteX2" fmla="*/ 2271715 w 2271715"/>
              <a:gd name="connsiteY2" fmla="*/ 908011 h 908011"/>
              <a:gd name="connsiteX3" fmla="*/ 0 w 2271715"/>
              <a:gd name="connsiteY3" fmla="*/ 793711 h 908011"/>
              <a:gd name="connsiteX4" fmla="*/ 0 w 2271715"/>
              <a:gd name="connsiteY4" fmla="*/ 71438 h 908011"/>
              <a:gd name="connsiteX0" fmla="*/ 0 w 2271715"/>
              <a:gd name="connsiteY0" fmla="*/ 142875 h 979448"/>
              <a:gd name="connsiteX1" fmla="*/ 2271715 w 2271715"/>
              <a:gd name="connsiteY1" fmla="*/ 0 h 979448"/>
              <a:gd name="connsiteX2" fmla="*/ 2271715 w 2271715"/>
              <a:gd name="connsiteY2" fmla="*/ 979448 h 979448"/>
              <a:gd name="connsiteX3" fmla="*/ 0 w 2271715"/>
              <a:gd name="connsiteY3" fmla="*/ 865148 h 979448"/>
              <a:gd name="connsiteX4" fmla="*/ 0 w 2271715"/>
              <a:gd name="connsiteY4" fmla="*/ 142875 h 979448"/>
              <a:gd name="connsiteX0" fmla="*/ 0 w 2271715"/>
              <a:gd name="connsiteY0" fmla="*/ 228600 h 1065173"/>
              <a:gd name="connsiteX1" fmla="*/ 2257337 w 2271715"/>
              <a:gd name="connsiteY1" fmla="*/ 0 h 1065173"/>
              <a:gd name="connsiteX2" fmla="*/ 2271715 w 2271715"/>
              <a:gd name="connsiteY2" fmla="*/ 1065173 h 1065173"/>
              <a:gd name="connsiteX3" fmla="*/ 0 w 2271715"/>
              <a:gd name="connsiteY3" fmla="*/ 950873 h 1065173"/>
              <a:gd name="connsiteX4" fmla="*/ 0 w 2271715"/>
              <a:gd name="connsiteY4" fmla="*/ 228600 h 1065173"/>
              <a:gd name="connsiteX0" fmla="*/ 0 w 2257338"/>
              <a:gd name="connsiteY0" fmla="*/ 228600 h 1150898"/>
              <a:gd name="connsiteX1" fmla="*/ 2257337 w 2257338"/>
              <a:gd name="connsiteY1" fmla="*/ 0 h 1150898"/>
              <a:gd name="connsiteX2" fmla="*/ 2257338 w 2257338"/>
              <a:gd name="connsiteY2" fmla="*/ 1150898 h 1150898"/>
              <a:gd name="connsiteX3" fmla="*/ 0 w 2257338"/>
              <a:gd name="connsiteY3" fmla="*/ 950873 h 1150898"/>
              <a:gd name="connsiteX4" fmla="*/ 0 w 2257338"/>
              <a:gd name="connsiteY4" fmla="*/ 228600 h 1150898"/>
              <a:gd name="connsiteX0" fmla="*/ 0 w 2257338"/>
              <a:gd name="connsiteY0" fmla="*/ 228600 h 1179473"/>
              <a:gd name="connsiteX1" fmla="*/ 2257337 w 2257338"/>
              <a:gd name="connsiteY1" fmla="*/ 0 h 1179473"/>
              <a:gd name="connsiteX2" fmla="*/ 2257338 w 2257338"/>
              <a:gd name="connsiteY2" fmla="*/ 1179473 h 1179473"/>
              <a:gd name="connsiteX3" fmla="*/ 0 w 2257338"/>
              <a:gd name="connsiteY3" fmla="*/ 950873 h 1179473"/>
              <a:gd name="connsiteX4" fmla="*/ 0 w 2257338"/>
              <a:gd name="connsiteY4" fmla="*/ 228600 h 1179473"/>
              <a:gd name="connsiteX0" fmla="*/ 0 w 2257337"/>
              <a:gd name="connsiteY0" fmla="*/ 228600 h 950873"/>
              <a:gd name="connsiteX1" fmla="*/ 2257337 w 2257337"/>
              <a:gd name="connsiteY1" fmla="*/ 0 h 950873"/>
              <a:gd name="connsiteX2" fmla="*/ 2253170 w 2257337"/>
              <a:gd name="connsiteY2" fmla="*/ 818526 h 950873"/>
              <a:gd name="connsiteX3" fmla="*/ 0 w 2257337"/>
              <a:gd name="connsiteY3" fmla="*/ 950873 h 950873"/>
              <a:gd name="connsiteX4" fmla="*/ 0 w 2257337"/>
              <a:gd name="connsiteY4" fmla="*/ 228600 h 950873"/>
              <a:gd name="connsiteX0" fmla="*/ 0 w 2257337"/>
              <a:gd name="connsiteY0" fmla="*/ 228600 h 950873"/>
              <a:gd name="connsiteX1" fmla="*/ 2257337 w 2257337"/>
              <a:gd name="connsiteY1" fmla="*/ 0 h 950873"/>
              <a:gd name="connsiteX2" fmla="*/ 2240665 w 2257337"/>
              <a:gd name="connsiteY2" fmla="*/ 758369 h 950873"/>
              <a:gd name="connsiteX3" fmla="*/ 0 w 2257337"/>
              <a:gd name="connsiteY3" fmla="*/ 950873 h 950873"/>
              <a:gd name="connsiteX4" fmla="*/ 0 w 2257337"/>
              <a:gd name="connsiteY4" fmla="*/ 228600 h 950873"/>
              <a:gd name="connsiteX0" fmla="*/ 0 w 2257337"/>
              <a:gd name="connsiteY0" fmla="*/ 228600 h 950873"/>
              <a:gd name="connsiteX1" fmla="*/ 2257337 w 2257337"/>
              <a:gd name="connsiteY1" fmla="*/ 0 h 950873"/>
              <a:gd name="connsiteX2" fmla="*/ 2253172 w 2257337"/>
              <a:gd name="connsiteY2" fmla="*/ 714253 h 950873"/>
              <a:gd name="connsiteX3" fmla="*/ 0 w 2257337"/>
              <a:gd name="connsiteY3" fmla="*/ 950873 h 950873"/>
              <a:gd name="connsiteX4" fmla="*/ 0 w 2257337"/>
              <a:gd name="connsiteY4" fmla="*/ 228600 h 950873"/>
              <a:gd name="connsiteX0" fmla="*/ 0 w 2257337"/>
              <a:gd name="connsiteY0" fmla="*/ 228600 h 950873"/>
              <a:gd name="connsiteX1" fmla="*/ 2257337 w 2257337"/>
              <a:gd name="connsiteY1" fmla="*/ 0 h 950873"/>
              <a:gd name="connsiteX2" fmla="*/ 2253172 w 2257337"/>
              <a:gd name="connsiteY2" fmla="*/ 718264 h 950873"/>
              <a:gd name="connsiteX3" fmla="*/ 0 w 2257337"/>
              <a:gd name="connsiteY3" fmla="*/ 950873 h 950873"/>
              <a:gd name="connsiteX4" fmla="*/ 0 w 2257337"/>
              <a:gd name="connsiteY4" fmla="*/ 228600 h 950873"/>
              <a:gd name="connsiteX0" fmla="*/ 0 w 2257337"/>
              <a:gd name="connsiteY0" fmla="*/ 228600 h 950873"/>
              <a:gd name="connsiteX1" fmla="*/ 2257337 w 2257337"/>
              <a:gd name="connsiteY1" fmla="*/ 0 h 950873"/>
              <a:gd name="connsiteX2" fmla="*/ 2253172 w 2257337"/>
              <a:gd name="connsiteY2" fmla="*/ 795382 h 950873"/>
              <a:gd name="connsiteX3" fmla="*/ 0 w 2257337"/>
              <a:gd name="connsiteY3" fmla="*/ 950873 h 950873"/>
              <a:gd name="connsiteX4" fmla="*/ 0 w 2257337"/>
              <a:gd name="connsiteY4" fmla="*/ 228600 h 950873"/>
              <a:gd name="connsiteX0" fmla="*/ 0 w 2257337"/>
              <a:gd name="connsiteY0" fmla="*/ 228600 h 950873"/>
              <a:gd name="connsiteX1" fmla="*/ 2257337 w 2257337"/>
              <a:gd name="connsiteY1" fmla="*/ 0 h 950873"/>
              <a:gd name="connsiteX2" fmla="*/ 2253172 w 2257337"/>
              <a:gd name="connsiteY2" fmla="*/ 804907 h 950873"/>
              <a:gd name="connsiteX3" fmla="*/ 0 w 2257337"/>
              <a:gd name="connsiteY3" fmla="*/ 950873 h 950873"/>
              <a:gd name="connsiteX4" fmla="*/ 0 w 2257337"/>
              <a:gd name="connsiteY4" fmla="*/ 228600 h 950873"/>
              <a:gd name="connsiteX0" fmla="*/ 0 w 2257337"/>
              <a:gd name="connsiteY0" fmla="*/ 276225 h 998498"/>
              <a:gd name="connsiteX1" fmla="*/ 2257337 w 2257337"/>
              <a:gd name="connsiteY1" fmla="*/ 0 h 998498"/>
              <a:gd name="connsiteX2" fmla="*/ 2253172 w 2257337"/>
              <a:gd name="connsiteY2" fmla="*/ 852532 h 998498"/>
              <a:gd name="connsiteX3" fmla="*/ 0 w 2257337"/>
              <a:gd name="connsiteY3" fmla="*/ 998498 h 998498"/>
              <a:gd name="connsiteX4" fmla="*/ 0 w 2257337"/>
              <a:gd name="connsiteY4" fmla="*/ 276225 h 998498"/>
              <a:gd name="connsiteX0" fmla="*/ 0 w 2257337"/>
              <a:gd name="connsiteY0" fmla="*/ 276225 h 998498"/>
              <a:gd name="connsiteX1" fmla="*/ 2257337 w 2257337"/>
              <a:gd name="connsiteY1" fmla="*/ 0 h 998498"/>
              <a:gd name="connsiteX2" fmla="*/ 2253172 w 2257337"/>
              <a:gd name="connsiteY2" fmla="*/ 852532 h 998498"/>
              <a:gd name="connsiteX3" fmla="*/ 0 w 2257337"/>
              <a:gd name="connsiteY3" fmla="*/ 998498 h 998498"/>
              <a:gd name="connsiteX4" fmla="*/ 0 w 2257337"/>
              <a:gd name="connsiteY4" fmla="*/ 276225 h 998498"/>
              <a:gd name="connsiteX0" fmla="*/ 0 w 2260728"/>
              <a:gd name="connsiteY0" fmla="*/ 276225 h 998498"/>
              <a:gd name="connsiteX1" fmla="*/ 2257337 w 2260728"/>
              <a:gd name="connsiteY1" fmla="*/ 0 h 998498"/>
              <a:gd name="connsiteX2" fmla="*/ 2260728 w 2260728"/>
              <a:gd name="connsiteY2" fmla="*/ 843007 h 998498"/>
              <a:gd name="connsiteX3" fmla="*/ 0 w 2260728"/>
              <a:gd name="connsiteY3" fmla="*/ 998498 h 998498"/>
              <a:gd name="connsiteX4" fmla="*/ 0 w 2260728"/>
              <a:gd name="connsiteY4" fmla="*/ 276225 h 998498"/>
              <a:gd name="connsiteX0" fmla="*/ 0 w 2260728"/>
              <a:gd name="connsiteY0" fmla="*/ 276225 h 998498"/>
              <a:gd name="connsiteX1" fmla="*/ 2257337 w 2260728"/>
              <a:gd name="connsiteY1" fmla="*/ 0 h 998498"/>
              <a:gd name="connsiteX2" fmla="*/ 2260728 w 2260728"/>
              <a:gd name="connsiteY2" fmla="*/ 857295 h 998498"/>
              <a:gd name="connsiteX3" fmla="*/ 0 w 2260728"/>
              <a:gd name="connsiteY3" fmla="*/ 998498 h 998498"/>
              <a:gd name="connsiteX4" fmla="*/ 0 w 2260728"/>
              <a:gd name="connsiteY4" fmla="*/ 276225 h 998498"/>
              <a:gd name="connsiteX0" fmla="*/ 0 w 2264893"/>
              <a:gd name="connsiteY0" fmla="*/ 276225 h 998498"/>
              <a:gd name="connsiteX1" fmla="*/ 2264893 w 2264893"/>
              <a:gd name="connsiteY1" fmla="*/ 0 h 998498"/>
              <a:gd name="connsiteX2" fmla="*/ 2260728 w 2264893"/>
              <a:gd name="connsiteY2" fmla="*/ 857295 h 998498"/>
              <a:gd name="connsiteX3" fmla="*/ 0 w 2264893"/>
              <a:gd name="connsiteY3" fmla="*/ 998498 h 998498"/>
              <a:gd name="connsiteX4" fmla="*/ 0 w 2264893"/>
              <a:gd name="connsiteY4" fmla="*/ 276225 h 998498"/>
              <a:gd name="connsiteX0" fmla="*/ 5038 w 2269931"/>
              <a:gd name="connsiteY0" fmla="*/ 276225 h 1001673"/>
              <a:gd name="connsiteX1" fmla="*/ 2269931 w 2269931"/>
              <a:gd name="connsiteY1" fmla="*/ 0 h 1001673"/>
              <a:gd name="connsiteX2" fmla="*/ 2265766 w 2269931"/>
              <a:gd name="connsiteY2" fmla="*/ 857295 h 1001673"/>
              <a:gd name="connsiteX3" fmla="*/ 0 w 2269931"/>
              <a:gd name="connsiteY3" fmla="*/ 1001673 h 1001673"/>
              <a:gd name="connsiteX4" fmla="*/ 5038 w 2269931"/>
              <a:gd name="connsiteY4" fmla="*/ 276225 h 1001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9931" h="1001673">
                <a:moveTo>
                  <a:pt x="5038" y="276225"/>
                </a:moveTo>
                <a:lnTo>
                  <a:pt x="2269931" y="0"/>
                </a:lnTo>
                <a:cubicBezTo>
                  <a:pt x="2269931" y="383633"/>
                  <a:pt x="2265766" y="473662"/>
                  <a:pt x="2265766" y="857295"/>
                </a:cubicBezTo>
                <a:lnTo>
                  <a:pt x="0" y="1001673"/>
                </a:lnTo>
                <a:cubicBezTo>
                  <a:pt x="1679" y="759857"/>
                  <a:pt x="3359" y="518041"/>
                  <a:pt x="5038" y="276225"/>
                </a:cubicBezTo>
                <a:close/>
              </a:path>
            </a:pathLst>
          </a:custGeom>
          <a:gradFill>
            <a:gsLst>
              <a:gs pos="100000">
                <a:schemeClr val="accent2"/>
              </a:gs>
              <a:gs pos="10000">
                <a:schemeClr val="accent2">
                  <a:lumMod val="50000"/>
                </a:schemeClr>
              </a:gs>
              <a:gs pos="53000">
                <a:schemeClr val="accent2">
                  <a:lumMod val="75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sp>
        <p:nvSpPr>
          <p:cNvPr id="14" name="稻壳儿_刀客儿出品_11"/>
          <p:cNvSpPr/>
          <p:nvPr/>
        </p:nvSpPr>
        <p:spPr>
          <a:xfrm>
            <a:off x="10211051" y="3363070"/>
            <a:ext cx="1328749" cy="11776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sp>
        <p:nvSpPr>
          <p:cNvPr id="15" name="稻壳儿_刀客儿出品_12"/>
          <p:cNvSpPr/>
          <p:nvPr/>
        </p:nvSpPr>
        <p:spPr>
          <a:xfrm flipV="1">
            <a:off x="8458654" y="4297831"/>
            <a:ext cx="1189958" cy="1000124"/>
          </a:xfrm>
          <a:custGeom>
            <a:avLst/>
            <a:gdLst>
              <a:gd name="connsiteX0" fmla="*/ 0 w 2271715"/>
              <a:gd name="connsiteY0" fmla="*/ 0 h 722273"/>
              <a:gd name="connsiteX1" fmla="*/ 2271715 w 2271715"/>
              <a:gd name="connsiteY1" fmla="*/ 0 h 722273"/>
              <a:gd name="connsiteX2" fmla="*/ 2271715 w 2271715"/>
              <a:gd name="connsiteY2" fmla="*/ 722273 h 722273"/>
              <a:gd name="connsiteX3" fmla="*/ 0 w 2271715"/>
              <a:gd name="connsiteY3" fmla="*/ 722273 h 722273"/>
              <a:gd name="connsiteX4" fmla="*/ 0 w 2271715"/>
              <a:gd name="connsiteY4" fmla="*/ 0 h 722273"/>
              <a:gd name="connsiteX0" fmla="*/ 0 w 2271715"/>
              <a:gd name="connsiteY0" fmla="*/ 71438 h 793711"/>
              <a:gd name="connsiteX1" fmla="*/ 2271715 w 2271715"/>
              <a:gd name="connsiteY1" fmla="*/ 0 h 793711"/>
              <a:gd name="connsiteX2" fmla="*/ 2271715 w 2271715"/>
              <a:gd name="connsiteY2" fmla="*/ 793711 h 793711"/>
              <a:gd name="connsiteX3" fmla="*/ 0 w 2271715"/>
              <a:gd name="connsiteY3" fmla="*/ 793711 h 793711"/>
              <a:gd name="connsiteX4" fmla="*/ 0 w 2271715"/>
              <a:gd name="connsiteY4" fmla="*/ 71438 h 793711"/>
              <a:gd name="connsiteX0" fmla="*/ 0 w 2271715"/>
              <a:gd name="connsiteY0" fmla="*/ 71438 h 908011"/>
              <a:gd name="connsiteX1" fmla="*/ 2271715 w 2271715"/>
              <a:gd name="connsiteY1" fmla="*/ 0 h 908011"/>
              <a:gd name="connsiteX2" fmla="*/ 2271715 w 2271715"/>
              <a:gd name="connsiteY2" fmla="*/ 908011 h 908011"/>
              <a:gd name="connsiteX3" fmla="*/ 0 w 2271715"/>
              <a:gd name="connsiteY3" fmla="*/ 793711 h 908011"/>
              <a:gd name="connsiteX4" fmla="*/ 0 w 2271715"/>
              <a:gd name="connsiteY4" fmla="*/ 71438 h 908011"/>
              <a:gd name="connsiteX0" fmla="*/ 0 w 2271715"/>
              <a:gd name="connsiteY0" fmla="*/ 142875 h 979448"/>
              <a:gd name="connsiteX1" fmla="*/ 2271715 w 2271715"/>
              <a:gd name="connsiteY1" fmla="*/ 0 h 979448"/>
              <a:gd name="connsiteX2" fmla="*/ 2271715 w 2271715"/>
              <a:gd name="connsiteY2" fmla="*/ 979448 h 979448"/>
              <a:gd name="connsiteX3" fmla="*/ 0 w 2271715"/>
              <a:gd name="connsiteY3" fmla="*/ 865148 h 979448"/>
              <a:gd name="connsiteX4" fmla="*/ 0 w 2271715"/>
              <a:gd name="connsiteY4" fmla="*/ 142875 h 979448"/>
              <a:gd name="connsiteX0" fmla="*/ 0 w 2271715"/>
              <a:gd name="connsiteY0" fmla="*/ 228600 h 1065173"/>
              <a:gd name="connsiteX1" fmla="*/ 2257337 w 2271715"/>
              <a:gd name="connsiteY1" fmla="*/ 0 h 1065173"/>
              <a:gd name="connsiteX2" fmla="*/ 2271715 w 2271715"/>
              <a:gd name="connsiteY2" fmla="*/ 1065173 h 1065173"/>
              <a:gd name="connsiteX3" fmla="*/ 0 w 2271715"/>
              <a:gd name="connsiteY3" fmla="*/ 950873 h 1065173"/>
              <a:gd name="connsiteX4" fmla="*/ 0 w 2271715"/>
              <a:gd name="connsiteY4" fmla="*/ 228600 h 1065173"/>
              <a:gd name="connsiteX0" fmla="*/ 0 w 2257338"/>
              <a:gd name="connsiteY0" fmla="*/ 228600 h 1150898"/>
              <a:gd name="connsiteX1" fmla="*/ 2257337 w 2257338"/>
              <a:gd name="connsiteY1" fmla="*/ 0 h 1150898"/>
              <a:gd name="connsiteX2" fmla="*/ 2257338 w 2257338"/>
              <a:gd name="connsiteY2" fmla="*/ 1150898 h 1150898"/>
              <a:gd name="connsiteX3" fmla="*/ 0 w 2257338"/>
              <a:gd name="connsiteY3" fmla="*/ 950873 h 1150898"/>
              <a:gd name="connsiteX4" fmla="*/ 0 w 2257338"/>
              <a:gd name="connsiteY4" fmla="*/ 228600 h 1150898"/>
              <a:gd name="connsiteX0" fmla="*/ 0 w 2257338"/>
              <a:gd name="connsiteY0" fmla="*/ 228600 h 1179473"/>
              <a:gd name="connsiteX1" fmla="*/ 2257337 w 2257338"/>
              <a:gd name="connsiteY1" fmla="*/ 0 h 1179473"/>
              <a:gd name="connsiteX2" fmla="*/ 2257338 w 2257338"/>
              <a:gd name="connsiteY2" fmla="*/ 1179473 h 1179473"/>
              <a:gd name="connsiteX3" fmla="*/ 0 w 2257338"/>
              <a:gd name="connsiteY3" fmla="*/ 950873 h 1179473"/>
              <a:gd name="connsiteX4" fmla="*/ 0 w 2257338"/>
              <a:gd name="connsiteY4" fmla="*/ 228600 h 1179473"/>
              <a:gd name="connsiteX0" fmla="*/ 0 w 2257337"/>
              <a:gd name="connsiteY0" fmla="*/ 228600 h 950873"/>
              <a:gd name="connsiteX1" fmla="*/ 2257337 w 2257337"/>
              <a:gd name="connsiteY1" fmla="*/ 0 h 950873"/>
              <a:gd name="connsiteX2" fmla="*/ 2253170 w 2257337"/>
              <a:gd name="connsiteY2" fmla="*/ 818526 h 950873"/>
              <a:gd name="connsiteX3" fmla="*/ 0 w 2257337"/>
              <a:gd name="connsiteY3" fmla="*/ 950873 h 950873"/>
              <a:gd name="connsiteX4" fmla="*/ 0 w 2257337"/>
              <a:gd name="connsiteY4" fmla="*/ 228600 h 950873"/>
              <a:gd name="connsiteX0" fmla="*/ 0 w 2257337"/>
              <a:gd name="connsiteY0" fmla="*/ 228600 h 950873"/>
              <a:gd name="connsiteX1" fmla="*/ 2257337 w 2257337"/>
              <a:gd name="connsiteY1" fmla="*/ 0 h 950873"/>
              <a:gd name="connsiteX2" fmla="*/ 2240665 w 2257337"/>
              <a:gd name="connsiteY2" fmla="*/ 758369 h 950873"/>
              <a:gd name="connsiteX3" fmla="*/ 0 w 2257337"/>
              <a:gd name="connsiteY3" fmla="*/ 950873 h 950873"/>
              <a:gd name="connsiteX4" fmla="*/ 0 w 2257337"/>
              <a:gd name="connsiteY4" fmla="*/ 228600 h 950873"/>
              <a:gd name="connsiteX0" fmla="*/ 0 w 2257337"/>
              <a:gd name="connsiteY0" fmla="*/ 228600 h 950873"/>
              <a:gd name="connsiteX1" fmla="*/ 2257337 w 2257337"/>
              <a:gd name="connsiteY1" fmla="*/ 0 h 950873"/>
              <a:gd name="connsiteX2" fmla="*/ 2253172 w 2257337"/>
              <a:gd name="connsiteY2" fmla="*/ 714253 h 950873"/>
              <a:gd name="connsiteX3" fmla="*/ 0 w 2257337"/>
              <a:gd name="connsiteY3" fmla="*/ 950873 h 950873"/>
              <a:gd name="connsiteX4" fmla="*/ 0 w 2257337"/>
              <a:gd name="connsiteY4" fmla="*/ 228600 h 950873"/>
              <a:gd name="connsiteX0" fmla="*/ 0 w 2257337"/>
              <a:gd name="connsiteY0" fmla="*/ 228600 h 950873"/>
              <a:gd name="connsiteX1" fmla="*/ 2257337 w 2257337"/>
              <a:gd name="connsiteY1" fmla="*/ 0 h 950873"/>
              <a:gd name="connsiteX2" fmla="*/ 2253172 w 2257337"/>
              <a:gd name="connsiteY2" fmla="*/ 718264 h 950873"/>
              <a:gd name="connsiteX3" fmla="*/ 0 w 2257337"/>
              <a:gd name="connsiteY3" fmla="*/ 950873 h 950873"/>
              <a:gd name="connsiteX4" fmla="*/ 0 w 2257337"/>
              <a:gd name="connsiteY4" fmla="*/ 228600 h 950873"/>
              <a:gd name="connsiteX0" fmla="*/ 0 w 2257337"/>
              <a:gd name="connsiteY0" fmla="*/ 228600 h 950873"/>
              <a:gd name="connsiteX1" fmla="*/ 2257337 w 2257337"/>
              <a:gd name="connsiteY1" fmla="*/ 0 h 950873"/>
              <a:gd name="connsiteX2" fmla="*/ 2253172 w 2257337"/>
              <a:gd name="connsiteY2" fmla="*/ 795382 h 950873"/>
              <a:gd name="connsiteX3" fmla="*/ 0 w 2257337"/>
              <a:gd name="connsiteY3" fmla="*/ 950873 h 950873"/>
              <a:gd name="connsiteX4" fmla="*/ 0 w 2257337"/>
              <a:gd name="connsiteY4" fmla="*/ 228600 h 950873"/>
              <a:gd name="connsiteX0" fmla="*/ 0 w 2257337"/>
              <a:gd name="connsiteY0" fmla="*/ 228600 h 950873"/>
              <a:gd name="connsiteX1" fmla="*/ 2257337 w 2257337"/>
              <a:gd name="connsiteY1" fmla="*/ 0 h 950873"/>
              <a:gd name="connsiteX2" fmla="*/ 2253172 w 2257337"/>
              <a:gd name="connsiteY2" fmla="*/ 804907 h 950873"/>
              <a:gd name="connsiteX3" fmla="*/ 0 w 2257337"/>
              <a:gd name="connsiteY3" fmla="*/ 950873 h 950873"/>
              <a:gd name="connsiteX4" fmla="*/ 0 w 2257337"/>
              <a:gd name="connsiteY4" fmla="*/ 228600 h 950873"/>
              <a:gd name="connsiteX0" fmla="*/ 0 w 2257337"/>
              <a:gd name="connsiteY0" fmla="*/ 276225 h 998498"/>
              <a:gd name="connsiteX1" fmla="*/ 2257337 w 2257337"/>
              <a:gd name="connsiteY1" fmla="*/ 0 h 998498"/>
              <a:gd name="connsiteX2" fmla="*/ 2253172 w 2257337"/>
              <a:gd name="connsiteY2" fmla="*/ 852532 h 998498"/>
              <a:gd name="connsiteX3" fmla="*/ 0 w 2257337"/>
              <a:gd name="connsiteY3" fmla="*/ 998498 h 998498"/>
              <a:gd name="connsiteX4" fmla="*/ 0 w 2257337"/>
              <a:gd name="connsiteY4" fmla="*/ 276225 h 998498"/>
              <a:gd name="connsiteX0" fmla="*/ 0 w 2257337"/>
              <a:gd name="connsiteY0" fmla="*/ 276225 h 998498"/>
              <a:gd name="connsiteX1" fmla="*/ 2257337 w 2257337"/>
              <a:gd name="connsiteY1" fmla="*/ 0 h 998498"/>
              <a:gd name="connsiteX2" fmla="*/ 2253172 w 2257337"/>
              <a:gd name="connsiteY2" fmla="*/ 852532 h 998498"/>
              <a:gd name="connsiteX3" fmla="*/ 0 w 2257337"/>
              <a:gd name="connsiteY3" fmla="*/ 998498 h 998498"/>
              <a:gd name="connsiteX4" fmla="*/ 0 w 2257337"/>
              <a:gd name="connsiteY4" fmla="*/ 276225 h 998498"/>
              <a:gd name="connsiteX0" fmla="*/ 0 w 2260728"/>
              <a:gd name="connsiteY0" fmla="*/ 276225 h 998498"/>
              <a:gd name="connsiteX1" fmla="*/ 2257337 w 2260728"/>
              <a:gd name="connsiteY1" fmla="*/ 0 h 998498"/>
              <a:gd name="connsiteX2" fmla="*/ 2260728 w 2260728"/>
              <a:gd name="connsiteY2" fmla="*/ 843007 h 998498"/>
              <a:gd name="connsiteX3" fmla="*/ 0 w 2260728"/>
              <a:gd name="connsiteY3" fmla="*/ 998498 h 998498"/>
              <a:gd name="connsiteX4" fmla="*/ 0 w 2260728"/>
              <a:gd name="connsiteY4" fmla="*/ 276225 h 998498"/>
              <a:gd name="connsiteX0" fmla="*/ 0 w 2260728"/>
              <a:gd name="connsiteY0" fmla="*/ 276225 h 998498"/>
              <a:gd name="connsiteX1" fmla="*/ 2257337 w 2260728"/>
              <a:gd name="connsiteY1" fmla="*/ 0 h 998498"/>
              <a:gd name="connsiteX2" fmla="*/ 2260728 w 2260728"/>
              <a:gd name="connsiteY2" fmla="*/ 857295 h 998498"/>
              <a:gd name="connsiteX3" fmla="*/ 0 w 2260728"/>
              <a:gd name="connsiteY3" fmla="*/ 998498 h 998498"/>
              <a:gd name="connsiteX4" fmla="*/ 0 w 2260728"/>
              <a:gd name="connsiteY4" fmla="*/ 276225 h 998498"/>
              <a:gd name="connsiteX0" fmla="*/ 0 w 2264893"/>
              <a:gd name="connsiteY0" fmla="*/ 276225 h 998498"/>
              <a:gd name="connsiteX1" fmla="*/ 2264893 w 2264893"/>
              <a:gd name="connsiteY1" fmla="*/ 0 h 998498"/>
              <a:gd name="connsiteX2" fmla="*/ 2260728 w 2264893"/>
              <a:gd name="connsiteY2" fmla="*/ 857295 h 998498"/>
              <a:gd name="connsiteX3" fmla="*/ 0 w 2264893"/>
              <a:gd name="connsiteY3" fmla="*/ 998498 h 998498"/>
              <a:gd name="connsiteX4" fmla="*/ 0 w 2264893"/>
              <a:gd name="connsiteY4" fmla="*/ 276225 h 998498"/>
              <a:gd name="connsiteX0" fmla="*/ 5038 w 2269931"/>
              <a:gd name="connsiteY0" fmla="*/ 276225 h 1001673"/>
              <a:gd name="connsiteX1" fmla="*/ 2269931 w 2269931"/>
              <a:gd name="connsiteY1" fmla="*/ 0 h 1001673"/>
              <a:gd name="connsiteX2" fmla="*/ 2265766 w 2269931"/>
              <a:gd name="connsiteY2" fmla="*/ 857295 h 1001673"/>
              <a:gd name="connsiteX3" fmla="*/ 0 w 2269931"/>
              <a:gd name="connsiteY3" fmla="*/ 1001673 h 1001673"/>
              <a:gd name="connsiteX4" fmla="*/ 5038 w 2269931"/>
              <a:gd name="connsiteY4" fmla="*/ 276225 h 1001673"/>
              <a:gd name="connsiteX0" fmla="*/ 5038 w 2271818"/>
              <a:gd name="connsiteY0" fmla="*/ 276225 h 1001673"/>
              <a:gd name="connsiteX1" fmla="*/ 2269931 w 2271818"/>
              <a:gd name="connsiteY1" fmla="*/ 0 h 1001673"/>
              <a:gd name="connsiteX2" fmla="*/ 2271818 w 2271818"/>
              <a:gd name="connsiteY2" fmla="*/ 857295 h 1001673"/>
              <a:gd name="connsiteX3" fmla="*/ 0 w 2271818"/>
              <a:gd name="connsiteY3" fmla="*/ 1001673 h 1001673"/>
              <a:gd name="connsiteX4" fmla="*/ 5038 w 2271818"/>
              <a:gd name="connsiteY4" fmla="*/ 276225 h 1001673"/>
              <a:gd name="connsiteX0" fmla="*/ 5038 w 2271818"/>
              <a:gd name="connsiteY0" fmla="*/ 283369 h 1001673"/>
              <a:gd name="connsiteX1" fmla="*/ 2269931 w 2271818"/>
              <a:gd name="connsiteY1" fmla="*/ 0 h 1001673"/>
              <a:gd name="connsiteX2" fmla="*/ 2271818 w 2271818"/>
              <a:gd name="connsiteY2" fmla="*/ 857295 h 1001673"/>
              <a:gd name="connsiteX3" fmla="*/ 0 w 2271818"/>
              <a:gd name="connsiteY3" fmla="*/ 1001673 h 1001673"/>
              <a:gd name="connsiteX4" fmla="*/ 5038 w 2271818"/>
              <a:gd name="connsiteY4" fmla="*/ 283369 h 1001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1818" h="1001673">
                <a:moveTo>
                  <a:pt x="5038" y="283369"/>
                </a:moveTo>
                <a:lnTo>
                  <a:pt x="2269931" y="0"/>
                </a:lnTo>
                <a:cubicBezTo>
                  <a:pt x="2269931" y="383633"/>
                  <a:pt x="2271818" y="473662"/>
                  <a:pt x="2271818" y="857295"/>
                </a:cubicBezTo>
                <a:lnTo>
                  <a:pt x="0" y="1001673"/>
                </a:lnTo>
                <a:cubicBezTo>
                  <a:pt x="1679" y="759857"/>
                  <a:pt x="3359" y="525185"/>
                  <a:pt x="5038" y="283369"/>
                </a:cubicBezTo>
                <a:close/>
              </a:path>
            </a:pathLst>
          </a:custGeom>
          <a:gradFill flip="none" rotWithShape="1">
            <a:gsLst>
              <a:gs pos="98000">
                <a:schemeClr val="accent4"/>
              </a:gs>
              <a:gs pos="0">
                <a:schemeClr val="accent4">
                  <a:lumMod val="50000"/>
                </a:schemeClr>
              </a:gs>
              <a:gs pos="37000">
                <a:schemeClr val="accent4">
                  <a:lumMod val="75000"/>
                </a:schemeClr>
              </a:gs>
            </a:gsLst>
            <a:lin ang="9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sp>
        <p:nvSpPr>
          <p:cNvPr id="16" name="稻壳儿_刀客儿出品_13"/>
          <p:cNvSpPr/>
          <p:nvPr/>
        </p:nvSpPr>
        <p:spPr>
          <a:xfrm>
            <a:off x="8469087" y="3363070"/>
            <a:ext cx="1741968" cy="1177649"/>
          </a:xfrm>
          <a:custGeom>
            <a:avLst/>
            <a:gdLst>
              <a:gd name="connsiteX0" fmla="*/ 0 w 2271715"/>
              <a:gd name="connsiteY0" fmla="*/ 0 h 722273"/>
              <a:gd name="connsiteX1" fmla="*/ 2271715 w 2271715"/>
              <a:gd name="connsiteY1" fmla="*/ 0 h 722273"/>
              <a:gd name="connsiteX2" fmla="*/ 2271715 w 2271715"/>
              <a:gd name="connsiteY2" fmla="*/ 722273 h 722273"/>
              <a:gd name="connsiteX3" fmla="*/ 0 w 2271715"/>
              <a:gd name="connsiteY3" fmla="*/ 722273 h 722273"/>
              <a:gd name="connsiteX4" fmla="*/ 0 w 2271715"/>
              <a:gd name="connsiteY4" fmla="*/ 0 h 722273"/>
              <a:gd name="connsiteX0" fmla="*/ 0 w 2271715"/>
              <a:gd name="connsiteY0" fmla="*/ 71438 h 793711"/>
              <a:gd name="connsiteX1" fmla="*/ 2271715 w 2271715"/>
              <a:gd name="connsiteY1" fmla="*/ 0 h 793711"/>
              <a:gd name="connsiteX2" fmla="*/ 2271715 w 2271715"/>
              <a:gd name="connsiteY2" fmla="*/ 793711 h 793711"/>
              <a:gd name="connsiteX3" fmla="*/ 0 w 2271715"/>
              <a:gd name="connsiteY3" fmla="*/ 793711 h 793711"/>
              <a:gd name="connsiteX4" fmla="*/ 0 w 2271715"/>
              <a:gd name="connsiteY4" fmla="*/ 71438 h 793711"/>
              <a:gd name="connsiteX0" fmla="*/ 0 w 2271715"/>
              <a:gd name="connsiteY0" fmla="*/ 71438 h 908011"/>
              <a:gd name="connsiteX1" fmla="*/ 2271715 w 2271715"/>
              <a:gd name="connsiteY1" fmla="*/ 0 h 908011"/>
              <a:gd name="connsiteX2" fmla="*/ 2271715 w 2271715"/>
              <a:gd name="connsiteY2" fmla="*/ 908011 h 908011"/>
              <a:gd name="connsiteX3" fmla="*/ 0 w 2271715"/>
              <a:gd name="connsiteY3" fmla="*/ 793711 h 908011"/>
              <a:gd name="connsiteX4" fmla="*/ 0 w 2271715"/>
              <a:gd name="connsiteY4" fmla="*/ 71438 h 908011"/>
              <a:gd name="connsiteX0" fmla="*/ 0 w 2271715"/>
              <a:gd name="connsiteY0" fmla="*/ 142875 h 979448"/>
              <a:gd name="connsiteX1" fmla="*/ 2271715 w 2271715"/>
              <a:gd name="connsiteY1" fmla="*/ 0 h 979448"/>
              <a:gd name="connsiteX2" fmla="*/ 2271715 w 2271715"/>
              <a:gd name="connsiteY2" fmla="*/ 979448 h 979448"/>
              <a:gd name="connsiteX3" fmla="*/ 0 w 2271715"/>
              <a:gd name="connsiteY3" fmla="*/ 865148 h 979448"/>
              <a:gd name="connsiteX4" fmla="*/ 0 w 2271715"/>
              <a:gd name="connsiteY4" fmla="*/ 142875 h 979448"/>
              <a:gd name="connsiteX0" fmla="*/ 0 w 2271715"/>
              <a:gd name="connsiteY0" fmla="*/ 228600 h 1065173"/>
              <a:gd name="connsiteX1" fmla="*/ 2257337 w 2271715"/>
              <a:gd name="connsiteY1" fmla="*/ 0 h 1065173"/>
              <a:gd name="connsiteX2" fmla="*/ 2271715 w 2271715"/>
              <a:gd name="connsiteY2" fmla="*/ 1065173 h 1065173"/>
              <a:gd name="connsiteX3" fmla="*/ 0 w 2271715"/>
              <a:gd name="connsiteY3" fmla="*/ 950873 h 1065173"/>
              <a:gd name="connsiteX4" fmla="*/ 0 w 2271715"/>
              <a:gd name="connsiteY4" fmla="*/ 228600 h 1065173"/>
              <a:gd name="connsiteX0" fmla="*/ 0 w 2257338"/>
              <a:gd name="connsiteY0" fmla="*/ 228600 h 1150898"/>
              <a:gd name="connsiteX1" fmla="*/ 2257337 w 2257338"/>
              <a:gd name="connsiteY1" fmla="*/ 0 h 1150898"/>
              <a:gd name="connsiteX2" fmla="*/ 2257338 w 2257338"/>
              <a:gd name="connsiteY2" fmla="*/ 1150898 h 1150898"/>
              <a:gd name="connsiteX3" fmla="*/ 0 w 2257338"/>
              <a:gd name="connsiteY3" fmla="*/ 950873 h 1150898"/>
              <a:gd name="connsiteX4" fmla="*/ 0 w 2257338"/>
              <a:gd name="connsiteY4" fmla="*/ 228600 h 1150898"/>
              <a:gd name="connsiteX0" fmla="*/ 0 w 2257338"/>
              <a:gd name="connsiteY0" fmla="*/ 228600 h 1179473"/>
              <a:gd name="connsiteX1" fmla="*/ 2257337 w 2257338"/>
              <a:gd name="connsiteY1" fmla="*/ 0 h 1179473"/>
              <a:gd name="connsiteX2" fmla="*/ 2257338 w 2257338"/>
              <a:gd name="connsiteY2" fmla="*/ 1179473 h 1179473"/>
              <a:gd name="connsiteX3" fmla="*/ 0 w 2257338"/>
              <a:gd name="connsiteY3" fmla="*/ 950873 h 1179473"/>
              <a:gd name="connsiteX4" fmla="*/ 0 w 2257338"/>
              <a:gd name="connsiteY4" fmla="*/ 228600 h 1179473"/>
              <a:gd name="connsiteX0" fmla="*/ 0 w 2257338"/>
              <a:gd name="connsiteY0" fmla="*/ 219075 h 1179473"/>
              <a:gd name="connsiteX1" fmla="*/ 2257337 w 2257338"/>
              <a:gd name="connsiteY1" fmla="*/ 0 h 1179473"/>
              <a:gd name="connsiteX2" fmla="*/ 2257338 w 2257338"/>
              <a:gd name="connsiteY2" fmla="*/ 1179473 h 1179473"/>
              <a:gd name="connsiteX3" fmla="*/ 0 w 2257338"/>
              <a:gd name="connsiteY3" fmla="*/ 950873 h 1179473"/>
              <a:gd name="connsiteX4" fmla="*/ 0 w 2257338"/>
              <a:gd name="connsiteY4" fmla="*/ 219075 h 1179473"/>
              <a:gd name="connsiteX0" fmla="*/ 0 w 2257338"/>
              <a:gd name="connsiteY0" fmla="*/ 219075 h 1179473"/>
              <a:gd name="connsiteX1" fmla="*/ 2257337 w 2257338"/>
              <a:gd name="connsiteY1" fmla="*/ 0 h 1179473"/>
              <a:gd name="connsiteX2" fmla="*/ 2257338 w 2257338"/>
              <a:gd name="connsiteY2" fmla="*/ 1179473 h 1179473"/>
              <a:gd name="connsiteX3" fmla="*/ 0 w 2257338"/>
              <a:gd name="connsiteY3" fmla="*/ 938967 h 1179473"/>
              <a:gd name="connsiteX4" fmla="*/ 0 w 2257338"/>
              <a:gd name="connsiteY4" fmla="*/ 219075 h 1179473"/>
              <a:gd name="connsiteX0" fmla="*/ 0 w 2257338"/>
              <a:gd name="connsiteY0" fmla="*/ 226219 h 1179473"/>
              <a:gd name="connsiteX1" fmla="*/ 2257337 w 2257338"/>
              <a:gd name="connsiteY1" fmla="*/ 0 h 1179473"/>
              <a:gd name="connsiteX2" fmla="*/ 2257338 w 2257338"/>
              <a:gd name="connsiteY2" fmla="*/ 1179473 h 1179473"/>
              <a:gd name="connsiteX3" fmla="*/ 0 w 2257338"/>
              <a:gd name="connsiteY3" fmla="*/ 938967 h 1179473"/>
              <a:gd name="connsiteX4" fmla="*/ 0 w 2257338"/>
              <a:gd name="connsiteY4" fmla="*/ 226219 h 1179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7338" h="1179473">
                <a:moveTo>
                  <a:pt x="0" y="226219"/>
                </a:moveTo>
                <a:lnTo>
                  <a:pt x="2257337" y="0"/>
                </a:lnTo>
                <a:cubicBezTo>
                  <a:pt x="2257337" y="383633"/>
                  <a:pt x="2257338" y="795840"/>
                  <a:pt x="2257338" y="1179473"/>
                </a:cubicBezTo>
                <a:lnTo>
                  <a:pt x="0" y="938967"/>
                </a:lnTo>
                <a:lnTo>
                  <a:pt x="0" y="226219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>
                  <a:lumMod val="50000"/>
                </a:schemeClr>
              </a:gs>
              <a:gs pos="13000">
                <a:schemeClr val="accent3">
                  <a:lumMod val="75000"/>
                </a:schemeClr>
              </a:gs>
              <a:gs pos="0">
                <a:schemeClr val="accent3"/>
              </a:gs>
            </a:gsLst>
            <a:lin ang="16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sp>
        <p:nvSpPr>
          <p:cNvPr id="17" name="稻壳儿_刀客儿出品_14"/>
          <p:cNvSpPr/>
          <p:nvPr/>
        </p:nvSpPr>
        <p:spPr>
          <a:xfrm>
            <a:off x="8449467" y="1426612"/>
            <a:ext cx="2154073" cy="1448849"/>
          </a:xfrm>
          <a:custGeom>
            <a:avLst/>
            <a:gdLst>
              <a:gd name="connsiteX0" fmla="*/ 0 w 2271715"/>
              <a:gd name="connsiteY0" fmla="*/ 0 h 722273"/>
              <a:gd name="connsiteX1" fmla="*/ 2271715 w 2271715"/>
              <a:gd name="connsiteY1" fmla="*/ 0 h 722273"/>
              <a:gd name="connsiteX2" fmla="*/ 2271715 w 2271715"/>
              <a:gd name="connsiteY2" fmla="*/ 722273 h 722273"/>
              <a:gd name="connsiteX3" fmla="*/ 0 w 2271715"/>
              <a:gd name="connsiteY3" fmla="*/ 722273 h 722273"/>
              <a:gd name="connsiteX4" fmla="*/ 0 w 2271715"/>
              <a:gd name="connsiteY4" fmla="*/ 0 h 722273"/>
              <a:gd name="connsiteX0" fmla="*/ 0 w 2271715"/>
              <a:gd name="connsiteY0" fmla="*/ 71438 h 793711"/>
              <a:gd name="connsiteX1" fmla="*/ 2271715 w 2271715"/>
              <a:gd name="connsiteY1" fmla="*/ 0 h 793711"/>
              <a:gd name="connsiteX2" fmla="*/ 2271715 w 2271715"/>
              <a:gd name="connsiteY2" fmla="*/ 793711 h 793711"/>
              <a:gd name="connsiteX3" fmla="*/ 0 w 2271715"/>
              <a:gd name="connsiteY3" fmla="*/ 793711 h 793711"/>
              <a:gd name="connsiteX4" fmla="*/ 0 w 2271715"/>
              <a:gd name="connsiteY4" fmla="*/ 71438 h 793711"/>
              <a:gd name="connsiteX0" fmla="*/ 0 w 2271715"/>
              <a:gd name="connsiteY0" fmla="*/ 71438 h 908011"/>
              <a:gd name="connsiteX1" fmla="*/ 2271715 w 2271715"/>
              <a:gd name="connsiteY1" fmla="*/ 0 h 908011"/>
              <a:gd name="connsiteX2" fmla="*/ 2271715 w 2271715"/>
              <a:gd name="connsiteY2" fmla="*/ 908011 h 908011"/>
              <a:gd name="connsiteX3" fmla="*/ 0 w 2271715"/>
              <a:gd name="connsiteY3" fmla="*/ 793711 h 908011"/>
              <a:gd name="connsiteX4" fmla="*/ 0 w 2271715"/>
              <a:gd name="connsiteY4" fmla="*/ 71438 h 908011"/>
              <a:gd name="connsiteX0" fmla="*/ 0 w 2271715"/>
              <a:gd name="connsiteY0" fmla="*/ 142875 h 979448"/>
              <a:gd name="connsiteX1" fmla="*/ 2271715 w 2271715"/>
              <a:gd name="connsiteY1" fmla="*/ 0 h 979448"/>
              <a:gd name="connsiteX2" fmla="*/ 2271715 w 2271715"/>
              <a:gd name="connsiteY2" fmla="*/ 979448 h 979448"/>
              <a:gd name="connsiteX3" fmla="*/ 0 w 2271715"/>
              <a:gd name="connsiteY3" fmla="*/ 865148 h 979448"/>
              <a:gd name="connsiteX4" fmla="*/ 0 w 2271715"/>
              <a:gd name="connsiteY4" fmla="*/ 142875 h 979448"/>
              <a:gd name="connsiteX0" fmla="*/ 0 w 2271715"/>
              <a:gd name="connsiteY0" fmla="*/ 228600 h 1065173"/>
              <a:gd name="connsiteX1" fmla="*/ 2257337 w 2271715"/>
              <a:gd name="connsiteY1" fmla="*/ 0 h 1065173"/>
              <a:gd name="connsiteX2" fmla="*/ 2271715 w 2271715"/>
              <a:gd name="connsiteY2" fmla="*/ 1065173 h 1065173"/>
              <a:gd name="connsiteX3" fmla="*/ 0 w 2271715"/>
              <a:gd name="connsiteY3" fmla="*/ 950873 h 1065173"/>
              <a:gd name="connsiteX4" fmla="*/ 0 w 2271715"/>
              <a:gd name="connsiteY4" fmla="*/ 228600 h 1065173"/>
              <a:gd name="connsiteX0" fmla="*/ 0 w 2257338"/>
              <a:gd name="connsiteY0" fmla="*/ 228600 h 1150898"/>
              <a:gd name="connsiteX1" fmla="*/ 2257337 w 2257338"/>
              <a:gd name="connsiteY1" fmla="*/ 0 h 1150898"/>
              <a:gd name="connsiteX2" fmla="*/ 2257338 w 2257338"/>
              <a:gd name="connsiteY2" fmla="*/ 1150898 h 1150898"/>
              <a:gd name="connsiteX3" fmla="*/ 0 w 2257338"/>
              <a:gd name="connsiteY3" fmla="*/ 950873 h 1150898"/>
              <a:gd name="connsiteX4" fmla="*/ 0 w 2257338"/>
              <a:gd name="connsiteY4" fmla="*/ 228600 h 1150898"/>
              <a:gd name="connsiteX0" fmla="*/ 0 w 2257338"/>
              <a:gd name="connsiteY0" fmla="*/ 228600 h 1179473"/>
              <a:gd name="connsiteX1" fmla="*/ 2257337 w 2257338"/>
              <a:gd name="connsiteY1" fmla="*/ 0 h 1179473"/>
              <a:gd name="connsiteX2" fmla="*/ 2257338 w 2257338"/>
              <a:gd name="connsiteY2" fmla="*/ 1179473 h 1179473"/>
              <a:gd name="connsiteX3" fmla="*/ 0 w 2257338"/>
              <a:gd name="connsiteY3" fmla="*/ 950873 h 1179473"/>
              <a:gd name="connsiteX4" fmla="*/ 0 w 2257338"/>
              <a:gd name="connsiteY4" fmla="*/ 228600 h 1179473"/>
              <a:gd name="connsiteX0" fmla="*/ 0 w 2257337"/>
              <a:gd name="connsiteY0" fmla="*/ 228600 h 950873"/>
              <a:gd name="connsiteX1" fmla="*/ 2257337 w 2257337"/>
              <a:gd name="connsiteY1" fmla="*/ 0 h 950873"/>
              <a:gd name="connsiteX2" fmla="*/ 2253170 w 2257337"/>
              <a:gd name="connsiteY2" fmla="*/ 818526 h 950873"/>
              <a:gd name="connsiteX3" fmla="*/ 0 w 2257337"/>
              <a:gd name="connsiteY3" fmla="*/ 950873 h 950873"/>
              <a:gd name="connsiteX4" fmla="*/ 0 w 2257337"/>
              <a:gd name="connsiteY4" fmla="*/ 228600 h 950873"/>
              <a:gd name="connsiteX0" fmla="*/ 0 w 2257337"/>
              <a:gd name="connsiteY0" fmla="*/ 228600 h 950873"/>
              <a:gd name="connsiteX1" fmla="*/ 2257337 w 2257337"/>
              <a:gd name="connsiteY1" fmla="*/ 0 h 950873"/>
              <a:gd name="connsiteX2" fmla="*/ 2240665 w 2257337"/>
              <a:gd name="connsiteY2" fmla="*/ 758369 h 950873"/>
              <a:gd name="connsiteX3" fmla="*/ 0 w 2257337"/>
              <a:gd name="connsiteY3" fmla="*/ 950873 h 950873"/>
              <a:gd name="connsiteX4" fmla="*/ 0 w 2257337"/>
              <a:gd name="connsiteY4" fmla="*/ 228600 h 950873"/>
              <a:gd name="connsiteX0" fmla="*/ 0 w 2257337"/>
              <a:gd name="connsiteY0" fmla="*/ 228600 h 950873"/>
              <a:gd name="connsiteX1" fmla="*/ 2257337 w 2257337"/>
              <a:gd name="connsiteY1" fmla="*/ 0 h 950873"/>
              <a:gd name="connsiteX2" fmla="*/ 2253172 w 2257337"/>
              <a:gd name="connsiteY2" fmla="*/ 714253 h 950873"/>
              <a:gd name="connsiteX3" fmla="*/ 0 w 2257337"/>
              <a:gd name="connsiteY3" fmla="*/ 950873 h 950873"/>
              <a:gd name="connsiteX4" fmla="*/ 0 w 2257337"/>
              <a:gd name="connsiteY4" fmla="*/ 228600 h 950873"/>
              <a:gd name="connsiteX0" fmla="*/ 0 w 2257337"/>
              <a:gd name="connsiteY0" fmla="*/ 228600 h 950873"/>
              <a:gd name="connsiteX1" fmla="*/ 2257337 w 2257337"/>
              <a:gd name="connsiteY1" fmla="*/ 0 h 950873"/>
              <a:gd name="connsiteX2" fmla="*/ 2253172 w 2257337"/>
              <a:gd name="connsiteY2" fmla="*/ 718264 h 950873"/>
              <a:gd name="connsiteX3" fmla="*/ 0 w 2257337"/>
              <a:gd name="connsiteY3" fmla="*/ 950873 h 950873"/>
              <a:gd name="connsiteX4" fmla="*/ 0 w 2257337"/>
              <a:gd name="connsiteY4" fmla="*/ 228600 h 950873"/>
              <a:gd name="connsiteX0" fmla="*/ 0 w 2257337"/>
              <a:gd name="connsiteY0" fmla="*/ 228600 h 950873"/>
              <a:gd name="connsiteX1" fmla="*/ 2257337 w 2257337"/>
              <a:gd name="connsiteY1" fmla="*/ 0 h 950873"/>
              <a:gd name="connsiteX2" fmla="*/ 2253172 w 2257337"/>
              <a:gd name="connsiteY2" fmla="*/ 795382 h 950873"/>
              <a:gd name="connsiteX3" fmla="*/ 0 w 2257337"/>
              <a:gd name="connsiteY3" fmla="*/ 950873 h 950873"/>
              <a:gd name="connsiteX4" fmla="*/ 0 w 2257337"/>
              <a:gd name="connsiteY4" fmla="*/ 228600 h 950873"/>
              <a:gd name="connsiteX0" fmla="*/ 0 w 2257337"/>
              <a:gd name="connsiteY0" fmla="*/ 228600 h 950873"/>
              <a:gd name="connsiteX1" fmla="*/ 2257337 w 2257337"/>
              <a:gd name="connsiteY1" fmla="*/ 0 h 950873"/>
              <a:gd name="connsiteX2" fmla="*/ 2253172 w 2257337"/>
              <a:gd name="connsiteY2" fmla="*/ 804907 h 950873"/>
              <a:gd name="connsiteX3" fmla="*/ 0 w 2257337"/>
              <a:gd name="connsiteY3" fmla="*/ 950873 h 950873"/>
              <a:gd name="connsiteX4" fmla="*/ 0 w 2257337"/>
              <a:gd name="connsiteY4" fmla="*/ 228600 h 950873"/>
              <a:gd name="connsiteX0" fmla="*/ 0 w 2257337"/>
              <a:gd name="connsiteY0" fmla="*/ 276225 h 998498"/>
              <a:gd name="connsiteX1" fmla="*/ 2257337 w 2257337"/>
              <a:gd name="connsiteY1" fmla="*/ 0 h 998498"/>
              <a:gd name="connsiteX2" fmla="*/ 2253172 w 2257337"/>
              <a:gd name="connsiteY2" fmla="*/ 852532 h 998498"/>
              <a:gd name="connsiteX3" fmla="*/ 0 w 2257337"/>
              <a:gd name="connsiteY3" fmla="*/ 998498 h 998498"/>
              <a:gd name="connsiteX4" fmla="*/ 0 w 2257337"/>
              <a:gd name="connsiteY4" fmla="*/ 276225 h 998498"/>
              <a:gd name="connsiteX0" fmla="*/ 0 w 2257337"/>
              <a:gd name="connsiteY0" fmla="*/ 276225 h 998498"/>
              <a:gd name="connsiteX1" fmla="*/ 2257337 w 2257337"/>
              <a:gd name="connsiteY1" fmla="*/ 0 h 998498"/>
              <a:gd name="connsiteX2" fmla="*/ 2253172 w 2257337"/>
              <a:gd name="connsiteY2" fmla="*/ 852532 h 998498"/>
              <a:gd name="connsiteX3" fmla="*/ 0 w 2257337"/>
              <a:gd name="connsiteY3" fmla="*/ 998498 h 998498"/>
              <a:gd name="connsiteX4" fmla="*/ 0 w 2257337"/>
              <a:gd name="connsiteY4" fmla="*/ 276225 h 998498"/>
              <a:gd name="connsiteX0" fmla="*/ 0 w 2260728"/>
              <a:gd name="connsiteY0" fmla="*/ 276225 h 998498"/>
              <a:gd name="connsiteX1" fmla="*/ 2257337 w 2260728"/>
              <a:gd name="connsiteY1" fmla="*/ 0 h 998498"/>
              <a:gd name="connsiteX2" fmla="*/ 2260728 w 2260728"/>
              <a:gd name="connsiteY2" fmla="*/ 843007 h 998498"/>
              <a:gd name="connsiteX3" fmla="*/ 0 w 2260728"/>
              <a:gd name="connsiteY3" fmla="*/ 998498 h 998498"/>
              <a:gd name="connsiteX4" fmla="*/ 0 w 2260728"/>
              <a:gd name="connsiteY4" fmla="*/ 276225 h 998498"/>
              <a:gd name="connsiteX0" fmla="*/ 0 w 2260728"/>
              <a:gd name="connsiteY0" fmla="*/ 276225 h 998498"/>
              <a:gd name="connsiteX1" fmla="*/ 2257337 w 2260728"/>
              <a:gd name="connsiteY1" fmla="*/ 0 h 998498"/>
              <a:gd name="connsiteX2" fmla="*/ 2260728 w 2260728"/>
              <a:gd name="connsiteY2" fmla="*/ 857295 h 998498"/>
              <a:gd name="connsiteX3" fmla="*/ 0 w 2260728"/>
              <a:gd name="connsiteY3" fmla="*/ 998498 h 998498"/>
              <a:gd name="connsiteX4" fmla="*/ 0 w 2260728"/>
              <a:gd name="connsiteY4" fmla="*/ 276225 h 998498"/>
              <a:gd name="connsiteX0" fmla="*/ 0 w 2264893"/>
              <a:gd name="connsiteY0" fmla="*/ 276225 h 998498"/>
              <a:gd name="connsiteX1" fmla="*/ 2264893 w 2264893"/>
              <a:gd name="connsiteY1" fmla="*/ 0 h 998498"/>
              <a:gd name="connsiteX2" fmla="*/ 2260728 w 2264893"/>
              <a:gd name="connsiteY2" fmla="*/ 857295 h 998498"/>
              <a:gd name="connsiteX3" fmla="*/ 0 w 2264893"/>
              <a:gd name="connsiteY3" fmla="*/ 998498 h 998498"/>
              <a:gd name="connsiteX4" fmla="*/ 0 w 2264893"/>
              <a:gd name="connsiteY4" fmla="*/ 276225 h 998498"/>
              <a:gd name="connsiteX0" fmla="*/ 5038 w 2269931"/>
              <a:gd name="connsiteY0" fmla="*/ 276225 h 1001673"/>
              <a:gd name="connsiteX1" fmla="*/ 2269931 w 2269931"/>
              <a:gd name="connsiteY1" fmla="*/ 0 h 1001673"/>
              <a:gd name="connsiteX2" fmla="*/ 2265766 w 2269931"/>
              <a:gd name="connsiteY2" fmla="*/ 857295 h 1001673"/>
              <a:gd name="connsiteX3" fmla="*/ 0 w 2269931"/>
              <a:gd name="connsiteY3" fmla="*/ 1001673 h 1001673"/>
              <a:gd name="connsiteX4" fmla="*/ 5038 w 2269931"/>
              <a:gd name="connsiteY4" fmla="*/ 276225 h 1001673"/>
              <a:gd name="connsiteX0" fmla="*/ 5038 w 3131350"/>
              <a:gd name="connsiteY0" fmla="*/ 1066800 h 1792248"/>
              <a:gd name="connsiteX1" fmla="*/ 3131350 w 3131350"/>
              <a:gd name="connsiteY1" fmla="*/ 0 h 1792248"/>
              <a:gd name="connsiteX2" fmla="*/ 2265766 w 3131350"/>
              <a:gd name="connsiteY2" fmla="*/ 1647870 h 1792248"/>
              <a:gd name="connsiteX3" fmla="*/ 0 w 3131350"/>
              <a:gd name="connsiteY3" fmla="*/ 1792248 h 1792248"/>
              <a:gd name="connsiteX4" fmla="*/ 5038 w 3131350"/>
              <a:gd name="connsiteY4" fmla="*/ 1066800 h 1792248"/>
              <a:gd name="connsiteX0" fmla="*/ 5038 w 3565451"/>
              <a:gd name="connsiteY0" fmla="*/ 1066800 h 1792248"/>
              <a:gd name="connsiteX1" fmla="*/ 3131350 w 3565451"/>
              <a:gd name="connsiteY1" fmla="*/ 0 h 1792248"/>
              <a:gd name="connsiteX2" fmla="*/ 3565451 w 3565451"/>
              <a:gd name="connsiteY2" fmla="*/ 971595 h 1792248"/>
              <a:gd name="connsiteX3" fmla="*/ 0 w 3565451"/>
              <a:gd name="connsiteY3" fmla="*/ 1792248 h 1792248"/>
              <a:gd name="connsiteX4" fmla="*/ 5038 w 3565451"/>
              <a:gd name="connsiteY4" fmla="*/ 1066800 h 1792248"/>
              <a:gd name="connsiteX0" fmla="*/ 5038 w 4245519"/>
              <a:gd name="connsiteY0" fmla="*/ 1066800 h 1792248"/>
              <a:gd name="connsiteX1" fmla="*/ 3131350 w 4245519"/>
              <a:gd name="connsiteY1" fmla="*/ 0 h 1792248"/>
              <a:gd name="connsiteX2" fmla="*/ 4245519 w 4245519"/>
              <a:gd name="connsiteY2" fmla="*/ 1257345 h 1792248"/>
              <a:gd name="connsiteX3" fmla="*/ 0 w 4245519"/>
              <a:gd name="connsiteY3" fmla="*/ 1792248 h 1792248"/>
              <a:gd name="connsiteX4" fmla="*/ 5038 w 4245519"/>
              <a:gd name="connsiteY4" fmla="*/ 1066800 h 1792248"/>
              <a:gd name="connsiteX0" fmla="*/ 5038 w 4245519"/>
              <a:gd name="connsiteY0" fmla="*/ 581025 h 1306473"/>
              <a:gd name="connsiteX1" fmla="*/ 4098558 w 4245519"/>
              <a:gd name="connsiteY1" fmla="*/ 0 h 1306473"/>
              <a:gd name="connsiteX2" fmla="*/ 4245519 w 4245519"/>
              <a:gd name="connsiteY2" fmla="*/ 771570 h 1306473"/>
              <a:gd name="connsiteX3" fmla="*/ 0 w 4245519"/>
              <a:gd name="connsiteY3" fmla="*/ 1306473 h 1306473"/>
              <a:gd name="connsiteX4" fmla="*/ 5038 w 4245519"/>
              <a:gd name="connsiteY4" fmla="*/ 581025 h 1306473"/>
              <a:gd name="connsiteX0" fmla="*/ 5038 w 4245519"/>
              <a:gd name="connsiteY0" fmla="*/ 609600 h 1335048"/>
              <a:gd name="connsiteX1" fmla="*/ 4159008 w 4245519"/>
              <a:gd name="connsiteY1" fmla="*/ 0 h 1335048"/>
              <a:gd name="connsiteX2" fmla="*/ 4245519 w 4245519"/>
              <a:gd name="connsiteY2" fmla="*/ 800145 h 1335048"/>
              <a:gd name="connsiteX3" fmla="*/ 0 w 4245519"/>
              <a:gd name="connsiteY3" fmla="*/ 1335048 h 1335048"/>
              <a:gd name="connsiteX4" fmla="*/ 5038 w 4245519"/>
              <a:gd name="connsiteY4" fmla="*/ 609600 h 1335048"/>
              <a:gd name="connsiteX0" fmla="*/ 5038 w 4260632"/>
              <a:gd name="connsiteY0" fmla="*/ 609600 h 1335048"/>
              <a:gd name="connsiteX1" fmla="*/ 4159008 w 4260632"/>
              <a:gd name="connsiteY1" fmla="*/ 0 h 1335048"/>
              <a:gd name="connsiteX2" fmla="*/ 4260632 w 4260632"/>
              <a:gd name="connsiteY2" fmla="*/ 809670 h 1335048"/>
              <a:gd name="connsiteX3" fmla="*/ 0 w 4260632"/>
              <a:gd name="connsiteY3" fmla="*/ 1335048 h 1335048"/>
              <a:gd name="connsiteX4" fmla="*/ 5038 w 4260632"/>
              <a:gd name="connsiteY4" fmla="*/ 609600 h 1335048"/>
              <a:gd name="connsiteX0" fmla="*/ 5038 w 4260632"/>
              <a:gd name="connsiteY0" fmla="*/ 609600 h 1335048"/>
              <a:gd name="connsiteX1" fmla="*/ 4159008 w 4260632"/>
              <a:gd name="connsiteY1" fmla="*/ 0 h 1335048"/>
              <a:gd name="connsiteX2" fmla="*/ 4260632 w 4260632"/>
              <a:gd name="connsiteY2" fmla="*/ 809670 h 1335048"/>
              <a:gd name="connsiteX3" fmla="*/ 0 w 4260632"/>
              <a:gd name="connsiteY3" fmla="*/ 1335048 h 1335048"/>
              <a:gd name="connsiteX4" fmla="*/ 5038 w 4260632"/>
              <a:gd name="connsiteY4" fmla="*/ 609600 h 1335048"/>
              <a:gd name="connsiteX0" fmla="*/ 5038 w 4159009"/>
              <a:gd name="connsiteY0" fmla="*/ 609600 h 1335048"/>
              <a:gd name="connsiteX1" fmla="*/ 4159008 w 4159009"/>
              <a:gd name="connsiteY1" fmla="*/ 0 h 1335048"/>
              <a:gd name="connsiteX2" fmla="*/ 4139731 w 4159009"/>
              <a:gd name="connsiteY2" fmla="*/ 828720 h 1335048"/>
              <a:gd name="connsiteX3" fmla="*/ 0 w 4159009"/>
              <a:gd name="connsiteY3" fmla="*/ 1335048 h 1335048"/>
              <a:gd name="connsiteX4" fmla="*/ 5038 w 4159009"/>
              <a:gd name="connsiteY4" fmla="*/ 609600 h 1335048"/>
              <a:gd name="connsiteX0" fmla="*/ 5038 w 4159007"/>
              <a:gd name="connsiteY0" fmla="*/ 609600 h 1335048"/>
              <a:gd name="connsiteX1" fmla="*/ 4159008 w 4159007"/>
              <a:gd name="connsiteY1" fmla="*/ 0 h 1335048"/>
              <a:gd name="connsiteX2" fmla="*/ 4139731 w 4159007"/>
              <a:gd name="connsiteY2" fmla="*/ 819195 h 1335048"/>
              <a:gd name="connsiteX3" fmla="*/ 0 w 4159007"/>
              <a:gd name="connsiteY3" fmla="*/ 1335048 h 1335048"/>
              <a:gd name="connsiteX4" fmla="*/ 5038 w 4159007"/>
              <a:gd name="connsiteY4" fmla="*/ 609600 h 1335048"/>
              <a:gd name="connsiteX0" fmla="*/ 5038 w 4159009"/>
              <a:gd name="connsiteY0" fmla="*/ 609600 h 1335048"/>
              <a:gd name="connsiteX1" fmla="*/ 4159008 w 4159009"/>
              <a:gd name="connsiteY1" fmla="*/ 0 h 1335048"/>
              <a:gd name="connsiteX2" fmla="*/ 4139731 w 4159009"/>
              <a:gd name="connsiteY2" fmla="*/ 828720 h 1335048"/>
              <a:gd name="connsiteX3" fmla="*/ 0 w 4159009"/>
              <a:gd name="connsiteY3" fmla="*/ 1335048 h 1335048"/>
              <a:gd name="connsiteX4" fmla="*/ 5038 w 4159009"/>
              <a:gd name="connsiteY4" fmla="*/ 609600 h 1335048"/>
              <a:gd name="connsiteX0" fmla="*/ 5038 w 4162400"/>
              <a:gd name="connsiteY0" fmla="*/ 609600 h 1335048"/>
              <a:gd name="connsiteX1" fmla="*/ 4159008 w 4162400"/>
              <a:gd name="connsiteY1" fmla="*/ 0 h 1335048"/>
              <a:gd name="connsiteX2" fmla="*/ 4162400 w 4162400"/>
              <a:gd name="connsiteY2" fmla="*/ 823957 h 1335048"/>
              <a:gd name="connsiteX3" fmla="*/ 0 w 4162400"/>
              <a:gd name="connsiteY3" fmla="*/ 1335048 h 1335048"/>
              <a:gd name="connsiteX4" fmla="*/ 5038 w 4162400"/>
              <a:gd name="connsiteY4" fmla="*/ 609600 h 1335048"/>
              <a:gd name="connsiteX0" fmla="*/ 5038 w 4181678"/>
              <a:gd name="connsiteY0" fmla="*/ 609600 h 1335048"/>
              <a:gd name="connsiteX1" fmla="*/ 4181678 w 4181678"/>
              <a:gd name="connsiteY1" fmla="*/ 0 h 1335048"/>
              <a:gd name="connsiteX2" fmla="*/ 4162400 w 4181678"/>
              <a:gd name="connsiteY2" fmla="*/ 823957 h 1335048"/>
              <a:gd name="connsiteX3" fmla="*/ 0 w 4181678"/>
              <a:gd name="connsiteY3" fmla="*/ 1335048 h 1335048"/>
              <a:gd name="connsiteX4" fmla="*/ 5038 w 4181678"/>
              <a:gd name="connsiteY4" fmla="*/ 609600 h 1335048"/>
              <a:gd name="connsiteX0" fmla="*/ 5038 w 4181678"/>
              <a:gd name="connsiteY0" fmla="*/ 609600 h 1335048"/>
              <a:gd name="connsiteX1" fmla="*/ 4181678 w 4181678"/>
              <a:gd name="connsiteY1" fmla="*/ 0 h 1335048"/>
              <a:gd name="connsiteX2" fmla="*/ 4177513 w 4181678"/>
              <a:gd name="connsiteY2" fmla="*/ 823957 h 1335048"/>
              <a:gd name="connsiteX3" fmla="*/ 0 w 4181678"/>
              <a:gd name="connsiteY3" fmla="*/ 1335048 h 1335048"/>
              <a:gd name="connsiteX4" fmla="*/ 5038 w 4181678"/>
              <a:gd name="connsiteY4" fmla="*/ 609600 h 1335048"/>
              <a:gd name="connsiteX0" fmla="*/ 5038 w 4177513"/>
              <a:gd name="connsiteY0" fmla="*/ 709612 h 1435060"/>
              <a:gd name="connsiteX1" fmla="*/ 4166565 w 4177513"/>
              <a:gd name="connsiteY1" fmla="*/ 0 h 1435060"/>
              <a:gd name="connsiteX2" fmla="*/ 4177513 w 4177513"/>
              <a:gd name="connsiteY2" fmla="*/ 923969 h 1435060"/>
              <a:gd name="connsiteX3" fmla="*/ 0 w 4177513"/>
              <a:gd name="connsiteY3" fmla="*/ 1435060 h 1435060"/>
              <a:gd name="connsiteX4" fmla="*/ 5038 w 4177513"/>
              <a:gd name="connsiteY4" fmla="*/ 709612 h 1435060"/>
              <a:gd name="connsiteX0" fmla="*/ 5038 w 4181678"/>
              <a:gd name="connsiteY0" fmla="*/ 733424 h 1458872"/>
              <a:gd name="connsiteX1" fmla="*/ 4181678 w 4181678"/>
              <a:gd name="connsiteY1" fmla="*/ 0 h 1458872"/>
              <a:gd name="connsiteX2" fmla="*/ 4177513 w 4181678"/>
              <a:gd name="connsiteY2" fmla="*/ 947781 h 1458872"/>
              <a:gd name="connsiteX3" fmla="*/ 0 w 4181678"/>
              <a:gd name="connsiteY3" fmla="*/ 1458872 h 1458872"/>
              <a:gd name="connsiteX4" fmla="*/ 5038 w 4181678"/>
              <a:gd name="connsiteY4" fmla="*/ 733424 h 1458872"/>
              <a:gd name="connsiteX0" fmla="*/ 5038 w 4181678"/>
              <a:gd name="connsiteY0" fmla="*/ 733424 h 1458872"/>
              <a:gd name="connsiteX1" fmla="*/ 4181678 w 4181678"/>
              <a:gd name="connsiteY1" fmla="*/ 0 h 1458872"/>
              <a:gd name="connsiteX2" fmla="*/ 4177513 w 4181678"/>
              <a:gd name="connsiteY2" fmla="*/ 1046841 h 1458872"/>
              <a:gd name="connsiteX3" fmla="*/ 0 w 4181678"/>
              <a:gd name="connsiteY3" fmla="*/ 1458872 h 1458872"/>
              <a:gd name="connsiteX4" fmla="*/ 5038 w 4181678"/>
              <a:gd name="connsiteY4" fmla="*/ 733424 h 1458872"/>
              <a:gd name="connsiteX0" fmla="*/ 149 w 4176789"/>
              <a:gd name="connsiteY0" fmla="*/ 733424 h 1458872"/>
              <a:gd name="connsiteX1" fmla="*/ 4176789 w 4176789"/>
              <a:gd name="connsiteY1" fmla="*/ 0 h 1458872"/>
              <a:gd name="connsiteX2" fmla="*/ 4172624 w 4176789"/>
              <a:gd name="connsiteY2" fmla="*/ 1046841 h 1458872"/>
              <a:gd name="connsiteX3" fmla="*/ 9983 w 4176789"/>
              <a:gd name="connsiteY3" fmla="*/ 1458872 h 1458872"/>
              <a:gd name="connsiteX4" fmla="*/ 149 w 4176789"/>
              <a:gd name="connsiteY4" fmla="*/ 733424 h 1458872"/>
              <a:gd name="connsiteX0" fmla="*/ 19909 w 4196549"/>
              <a:gd name="connsiteY0" fmla="*/ 733424 h 1474112"/>
              <a:gd name="connsiteX1" fmla="*/ 4196549 w 4196549"/>
              <a:gd name="connsiteY1" fmla="*/ 0 h 1474112"/>
              <a:gd name="connsiteX2" fmla="*/ 4192384 w 4196549"/>
              <a:gd name="connsiteY2" fmla="*/ 1046841 h 1474112"/>
              <a:gd name="connsiteX3" fmla="*/ 0 w 4196549"/>
              <a:gd name="connsiteY3" fmla="*/ 1474112 h 1474112"/>
              <a:gd name="connsiteX4" fmla="*/ 19909 w 4196549"/>
              <a:gd name="connsiteY4" fmla="*/ 733424 h 1474112"/>
              <a:gd name="connsiteX0" fmla="*/ 19909 w 4210492"/>
              <a:gd name="connsiteY0" fmla="*/ 721518 h 1462206"/>
              <a:gd name="connsiteX1" fmla="*/ 4210492 w 4210492"/>
              <a:gd name="connsiteY1" fmla="*/ 0 h 1462206"/>
              <a:gd name="connsiteX2" fmla="*/ 4192384 w 4210492"/>
              <a:gd name="connsiteY2" fmla="*/ 1034935 h 1462206"/>
              <a:gd name="connsiteX3" fmla="*/ 0 w 4210492"/>
              <a:gd name="connsiteY3" fmla="*/ 1462206 h 1462206"/>
              <a:gd name="connsiteX4" fmla="*/ 19909 w 4210492"/>
              <a:gd name="connsiteY4" fmla="*/ 721518 h 1462206"/>
              <a:gd name="connsiteX0" fmla="*/ 19909 w 4210492"/>
              <a:gd name="connsiteY0" fmla="*/ 726280 h 1466968"/>
              <a:gd name="connsiteX1" fmla="*/ 4210492 w 4210492"/>
              <a:gd name="connsiteY1" fmla="*/ 0 h 1466968"/>
              <a:gd name="connsiteX2" fmla="*/ 4192384 w 4210492"/>
              <a:gd name="connsiteY2" fmla="*/ 1039697 h 1466968"/>
              <a:gd name="connsiteX3" fmla="*/ 0 w 4210492"/>
              <a:gd name="connsiteY3" fmla="*/ 1466968 h 1466968"/>
              <a:gd name="connsiteX4" fmla="*/ 19909 w 4210492"/>
              <a:gd name="connsiteY4" fmla="*/ 726280 h 1466968"/>
              <a:gd name="connsiteX0" fmla="*/ 19909 w 4210492"/>
              <a:gd name="connsiteY0" fmla="*/ 726280 h 1457443"/>
              <a:gd name="connsiteX1" fmla="*/ 4210492 w 4210492"/>
              <a:gd name="connsiteY1" fmla="*/ 0 h 1457443"/>
              <a:gd name="connsiteX2" fmla="*/ 4192384 w 4210492"/>
              <a:gd name="connsiteY2" fmla="*/ 1039697 h 1457443"/>
              <a:gd name="connsiteX3" fmla="*/ 0 w 4210492"/>
              <a:gd name="connsiteY3" fmla="*/ 1457443 h 1457443"/>
              <a:gd name="connsiteX4" fmla="*/ 19909 w 4210492"/>
              <a:gd name="connsiteY4" fmla="*/ 726280 h 1457443"/>
              <a:gd name="connsiteX0" fmla="*/ 19909 w 4210492"/>
              <a:gd name="connsiteY0" fmla="*/ 726280 h 1451093"/>
              <a:gd name="connsiteX1" fmla="*/ 4210492 w 4210492"/>
              <a:gd name="connsiteY1" fmla="*/ 0 h 1451093"/>
              <a:gd name="connsiteX2" fmla="*/ 4192384 w 4210492"/>
              <a:gd name="connsiteY2" fmla="*/ 1039697 h 1451093"/>
              <a:gd name="connsiteX3" fmla="*/ 0 w 4210492"/>
              <a:gd name="connsiteY3" fmla="*/ 1451093 h 1451093"/>
              <a:gd name="connsiteX4" fmla="*/ 19909 w 4210492"/>
              <a:gd name="connsiteY4" fmla="*/ 726280 h 1451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0492" h="1451093">
                <a:moveTo>
                  <a:pt x="19909" y="726280"/>
                </a:moveTo>
                <a:lnTo>
                  <a:pt x="4210492" y="0"/>
                </a:lnTo>
                <a:cubicBezTo>
                  <a:pt x="4210492" y="383633"/>
                  <a:pt x="4192384" y="656064"/>
                  <a:pt x="4192384" y="1039697"/>
                </a:cubicBezTo>
                <a:lnTo>
                  <a:pt x="0" y="1451093"/>
                </a:lnTo>
                <a:cubicBezTo>
                  <a:pt x="1679" y="1209277"/>
                  <a:pt x="18230" y="968096"/>
                  <a:pt x="19909" y="72628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67000"/>
                </a:schemeClr>
              </a:gs>
              <a:gs pos="25000">
                <a:schemeClr val="accent1">
                  <a:lumMod val="97000"/>
                  <a:lumOff val="3000"/>
                </a:schemeClr>
              </a:gs>
              <a:gs pos="0">
                <a:schemeClr val="accent1"/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grpSp>
        <p:nvGrpSpPr>
          <p:cNvPr id="18" name="稻壳儿_刀客儿出品_15"/>
          <p:cNvGrpSpPr/>
          <p:nvPr/>
        </p:nvGrpSpPr>
        <p:grpSpPr>
          <a:xfrm>
            <a:off x="9838223" y="1434041"/>
            <a:ext cx="2059982" cy="1157521"/>
            <a:chOff x="9786597" y="1081857"/>
            <a:chExt cx="2063172" cy="1159314"/>
          </a:xfrm>
        </p:grpSpPr>
        <p:sp>
          <p:nvSpPr>
            <p:cNvPr id="19" name="Rectangle 27"/>
            <p:cNvSpPr/>
            <p:nvPr/>
          </p:nvSpPr>
          <p:spPr>
            <a:xfrm>
              <a:off x="10537220" y="1081857"/>
              <a:ext cx="1312549" cy="1043051"/>
            </a:xfrm>
            <a:custGeom>
              <a:avLst/>
              <a:gdLst>
                <a:gd name="connsiteX0" fmla="*/ 0 w 850392"/>
                <a:gd name="connsiteY0" fmla="*/ 0 h 851702"/>
                <a:gd name="connsiteX1" fmla="*/ 850392 w 850392"/>
                <a:gd name="connsiteY1" fmla="*/ 0 h 851702"/>
                <a:gd name="connsiteX2" fmla="*/ 850392 w 850392"/>
                <a:gd name="connsiteY2" fmla="*/ 851702 h 851702"/>
                <a:gd name="connsiteX3" fmla="*/ 0 w 850392"/>
                <a:gd name="connsiteY3" fmla="*/ 851702 h 851702"/>
                <a:gd name="connsiteX4" fmla="*/ 0 w 850392"/>
                <a:gd name="connsiteY4" fmla="*/ 0 h 851702"/>
                <a:gd name="connsiteX0" fmla="*/ 4762 w 855154"/>
                <a:gd name="connsiteY0" fmla="*/ 0 h 851702"/>
                <a:gd name="connsiteX1" fmla="*/ 855154 w 855154"/>
                <a:gd name="connsiteY1" fmla="*/ 0 h 851702"/>
                <a:gd name="connsiteX2" fmla="*/ 855154 w 855154"/>
                <a:gd name="connsiteY2" fmla="*/ 851702 h 851702"/>
                <a:gd name="connsiteX3" fmla="*/ 0 w 855154"/>
                <a:gd name="connsiteY3" fmla="*/ 851702 h 851702"/>
                <a:gd name="connsiteX4" fmla="*/ 4762 w 855154"/>
                <a:gd name="connsiteY4" fmla="*/ 0 h 851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154" h="851702">
                  <a:moveTo>
                    <a:pt x="4762" y="0"/>
                  </a:moveTo>
                  <a:lnTo>
                    <a:pt x="855154" y="0"/>
                  </a:lnTo>
                  <a:lnTo>
                    <a:pt x="855154" y="851702"/>
                  </a:lnTo>
                  <a:lnTo>
                    <a:pt x="0" y="851702"/>
                  </a:lnTo>
                  <a:cubicBezTo>
                    <a:pt x="1587" y="567801"/>
                    <a:pt x="3175" y="283901"/>
                    <a:pt x="4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8"/>
            </a:p>
          </p:txBody>
        </p:sp>
        <p:sp>
          <p:nvSpPr>
            <p:cNvPr id="20" name="Rectangle 27"/>
            <p:cNvSpPr/>
            <p:nvPr/>
          </p:nvSpPr>
          <p:spPr>
            <a:xfrm>
              <a:off x="9786597" y="2101127"/>
              <a:ext cx="2039431" cy="140044"/>
            </a:xfrm>
            <a:custGeom>
              <a:avLst/>
              <a:gdLst>
                <a:gd name="connsiteX0" fmla="*/ 0 w 850392"/>
                <a:gd name="connsiteY0" fmla="*/ 0 h 851702"/>
                <a:gd name="connsiteX1" fmla="*/ 850392 w 850392"/>
                <a:gd name="connsiteY1" fmla="*/ 0 h 851702"/>
                <a:gd name="connsiteX2" fmla="*/ 850392 w 850392"/>
                <a:gd name="connsiteY2" fmla="*/ 851702 h 851702"/>
                <a:gd name="connsiteX3" fmla="*/ 0 w 850392"/>
                <a:gd name="connsiteY3" fmla="*/ 851702 h 851702"/>
                <a:gd name="connsiteX4" fmla="*/ 0 w 850392"/>
                <a:gd name="connsiteY4" fmla="*/ 0 h 851702"/>
                <a:gd name="connsiteX0" fmla="*/ 4762 w 855154"/>
                <a:gd name="connsiteY0" fmla="*/ 0 h 851702"/>
                <a:gd name="connsiteX1" fmla="*/ 855154 w 855154"/>
                <a:gd name="connsiteY1" fmla="*/ 0 h 851702"/>
                <a:gd name="connsiteX2" fmla="*/ 855154 w 855154"/>
                <a:gd name="connsiteY2" fmla="*/ 851702 h 851702"/>
                <a:gd name="connsiteX3" fmla="*/ 0 w 855154"/>
                <a:gd name="connsiteY3" fmla="*/ 851702 h 851702"/>
                <a:gd name="connsiteX4" fmla="*/ 4762 w 855154"/>
                <a:gd name="connsiteY4" fmla="*/ 0 h 851702"/>
                <a:gd name="connsiteX0" fmla="*/ 4762 w 1812072"/>
                <a:gd name="connsiteY0" fmla="*/ 0 h 851702"/>
                <a:gd name="connsiteX1" fmla="*/ 1812072 w 1812072"/>
                <a:gd name="connsiteY1" fmla="*/ 0 h 851702"/>
                <a:gd name="connsiteX2" fmla="*/ 855154 w 1812072"/>
                <a:gd name="connsiteY2" fmla="*/ 851702 h 851702"/>
                <a:gd name="connsiteX3" fmla="*/ 0 w 1812072"/>
                <a:gd name="connsiteY3" fmla="*/ 851702 h 851702"/>
                <a:gd name="connsiteX4" fmla="*/ 4762 w 1812072"/>
                <a:gd name="connsiteY4" fmla="*/ 0 h 851702"/>
                <a:gd name="connsiteX0" fmla="*/ 755926 w 1812072"/>
                <a:gd name="connsiteY0" fmla="*/ 0 h 851702"/>
                <a:gd name="connsiteX1" fmla="*/ 1812072 w 1812072"/>
                <a:gd name="connsiteY1" fmla="*/ 0 h 851702"/>
                <a:gd name="connsiteX2" fmla="*/ 855154 w 1812072"/>
                <a:gd name="connsiteY2" fmla="*/ 851702 h 851702"/>
                <a:gd name="connsiteX3" fmla="*/ 0 w 1812072"/>
                <a:gd name="connsiteY3" fmla="*/ 851702 h 851702"/>
                <a:gd name="connsiteX4" fmla="*/ 755926 w 1812072"/>
                <a:gd name="connsiteY4" fmla="*/ 0 h 851702"/>
                <a:gd name="connsiteX0" fmla="*/ 739596 w 1812072"/>
                <a:gd name="connsiteY0" fmla="*/ 0 h 851702"/>
                <a:gd name="connsiteX1" fmla="*/ 1812072 w 1812072"/>
                <a:gd name="connsiteY1" fmla="*/ 0 h 851702"/>
                <a:gd name="connsiteX2" fmla="*/ 855154 w 1812072"/>
                <a:gd name="connsiteY2" fmla="*/ 851702 h 851702"/>
                <a:gd name="connsiteX3" fmla="*/ 0 w 1812072"/>
                <a:gd name="connsiteY3" fmla="*/ 851702 h 851702"/>
                <a:gd name="connsiteX4" fmla="*/ 739596 w 1812072"/>
                <a:gd name="connsiteY4" fmla="*/ 0 h 851702"/>
                <a:gd name="connsiteX0" fmla="*/ 726532 w 1799008"/>
                <a:gd name="connsiteY0" fmla="*/ 0 h 851702"/>
                <a:gd name="connsiteX1" fmla="*/ 1799008 w 1799008"/>
                <a:gd name="connsiteY1" fmla="*/ 0 h 851702"/>
                <a:gd name="connsiteX2" fmla="*/ 842090 w 1799008"/>
                <a:gd name="connsiteY2" fmla="*/ 851702 h 851702"/>
                <a:gd name="connsiteX3" fmla="*/ 0 w 1799008"/>
                <a:gd name="connsiteY3" fmla="*/ 851702 h 851702"/>
                <a:gd name="connsiteX4" fmla="*/ 726532 w 1799008"/>
                <a:gd name="connsiteY4" fmla="*/ 0 h 851702"/>
                <a:gd name="connsiteX0" fmla="*/ 726532 w 1799008"/>
                <a:gd name="connsiteY0" fmla="*/ 0 h 851702"/>
                <a:gd name="connsiteX1" fmla="*/ 1799008 w 1799008"/>
                <a:gd name="connsiteY1" fmla="*/ 0 h 851702"/>
                <a:gd name="connsiteX2" fmla="*/ 842090 w 1799008"/>
                <a:gd name="connsiteY2" fmla="*/ 851702 h 851702"/>
                <a:gd name="connsiteX3" fmla="*/ 0 w 1799008"/>
                <a:gd name="connsiteY3" fmla="*/ 851702 h 851702"/>
                <a:gd name="connsiteX4" fmla="*/ 726532 w 1799008"/>
                <a:gd name="connsiteY4" fmla="*/ 0 h 851702"/>
                <a:gd name="connsiteX0" fmla="*/ 726532 w 1799008"/>
                <a:gd name="connsiteY0" fmla="*/ 0 h 851702"/>
                <a:gd name="connsiteX1" fmla="*/ 1799008 w 1799008"/>
                <a:gd name="connsiteY1" fmla="*/ 0 h 851702"/>
                <a:gd name="connsiteX2" fmla="*/ 842090 w 1799008"/>
                <a:gd name="connsiteY2" fmla="*/ 851702 h 851702"/>
                <a:gd name="connsiteX3" fmla="*/ 0 w 1799008"/>
                <a:gd name="connsiteY3" fmla="*/ 851702 h 851702"/>
                <a:gd name="connsiteX4" fmla="*/ 726532 w 1799008"/>
                <a:gd name="connsiteY4" fmla="*/ 0 h 851702"/>
                <a:gd name="connsiteX0" fmla="*/ 720324 w 1799008"/>
                <a:gd name="connsiteY0" fmla="*/ 0 h 870792"/>
                <a:gd name="connsiteX1" fmla="*/ 1799008 w 1799008"/>
                <a:gd name="connsiteY1" fmla="*/ 19090 h 870792"/>
                <a:gd name="connsiteX2" fmla="*/ 842090 w 1799008"/>
                <a:gd name="connsiteY2" fmla="*/ 870792 h 870792"/>
                <a:gd name="connsiteX3" fmla="*/ 0 w 1799008"/>
                <a:gd name="connsiteY3" fmla="*/ 870792 h 870792"/>
                <a:gd name="connsiteX4" fmla="*/ 720324 w 1799008"/>
                <a:gd name="connsiteY4" fmla="*/ 0 h 870792"/>
                <a:gd name="connsiteX0" fmla="*/ 720324 w 1799008"/>
                <a:gd name="connsiteY0" fmla="*/ 0 h 870792"/>
                <a:gd name="connsiteX1" fmla="*/ 1799008 w 1799008"/>
                <a:gd name="connsiteY1" fmla="*/ 19090 h 870792"/>
                <a:gd name="connsiteX2" fmla="*/ 842090 w 1799008"/>
                <a:gd name="connsiteY2" fmla="*/ 870792 h 870792"/>
                <a:gd name="connsiteX3" fmla="*/ 0 w 1799008"/>
                <a:gd name="connsiteY3" fmla="*/ 870792 h 870792"/>
                <a:gd name="connsiteX4" fmla="*/ 720324 w 1799008"/>
                <a:gd name="connsiteY4" fmla="*/ 0 h 870792"/>
                <a:gd name="connsiteX0" fmla="*/ 720324 w 1799008"/>
                <a:gd name="connsiteY0" fmla="*/ 0 h 870792"/>
                <a:gd name="connsiteX1" fmla="*/ 1799008 w 1799008"/>
                <a:gd name="connsiteY1" fmla="*/ 19090 h 870792"/>
                <a:gd name="connsiteX2" fmla="*/ 842090 w 1799008"/>
                <a:gd name="connsiteY2" fmla="*/ 870792 h 870792"/>
                <a:gd name="connsiteX3" fmla="*/ 0 w 1799008"/>
                <a:gd name="connsiteY3" fmla="*/ 870792 h 870792"/>
                <a:gd name="connsiteX4" fmla="*/ 720324 w 1799008"/>
                <a:gd name="connsiteY4" fmla="*/ 0 h 870792"/>
                <a:gd name="connsiteX0" fmla="*/ 725222 w 1803906"/>
                <a:gd name="connsiteY0" fmla="*/ 0 h 870792"/>
                <a:gd name="connsiteX1" fmla="*/ 1803906 w 1803906"/>
                <a:gd name="connsiteY1" fmla="*/ 19090 h 870792"/>
                <a:gd name="connsiteX2" fmla="*/ 846988 w 1803906"/>
                <a:gd name="connsiteY2" fmla="*/ 870792 h 870792"/>
                <a:gd name="connsiteX3" fmla="*/ 0 w 1803906"/>
                <a:gd name="connsiteY3" fmla="*/ 870792 h 870792"/>
                <a:gd name="connsiteX4" fmla="*/ 725222 w 1803906"/>
                <a:gd name="connsiteY4" fmla="*/ 0 h 870792"/>
                <a:gd name="connsiteX0" fmla="*/ 722772 w 1803906"/>
                <a:gd name="connsiteY0" fmla="*/ 0 h 885853"/>
                <a:gd name="connsiteX1" fmla="*/ 1803906 w 1803906"/>
                <a:gd name="connsiteY1" fmla="*/ 34151 h 885853"/>
                <a:gd name="connsiteX2" fmla="*/ 846988 w 1803906"/>
                <a:gd name="connsiteY2" fmla="*/ 885853 h 885853"/>
                <a:gd name="connsiteX3" fmla="*/ 0 w 1803906"/>
                <a:gd name="connsiteY3" fmla="*/ 885853 h 885853"/>
                <a:gd name="connsiteX4" fmla="*/ 722772 w 1803906"/>
                <a:gd name="connsiteY4" fmla="*/ 0 h 885853"/>
                <a:gd name="connsiteX0" fmla="*/ 722772 w 1816970"/>
                <a:gd name="connsiteY0" fmla="*/ 0 h 885853"/>
                <a:gd name="connsiteX1" fmla="*/ 1816970 w 1816970"/>
                <a:gd name="connsiteY1" fmla="*/ 14068 h 885853"/>
                <a:gd name="connsiteX2" fmla="*/ 846988 w 1816970"/>
                <a:gd name="connsiteY2" fmla="*/ 885853 h 885853"/>
                <a:gd name="connsiteX3" fmla="*/ 0 w 1816970"/>
                <a:gd name="connsiteY3" fmla="*/ 885853 h 885853"/>
                <a:gd name="connsiteX4" fmla="*/ 722772 w 1816970"/>
                <a:gd name="connsiteY4" fmla="*/ 0 h 885853"/>
                <a:gd name="connsiteX0" fmla="*/ 722772 w 1816970"/>
                <a:gd name="connsiteY0" fmla="*/ 0 h 885853"/>
                <a:gd name="connsiteX1" fmla="*/ 1816970 w 1816970"/>
                <a:gd name="connsiteY1" fmla="*/ 14068 h 885853"/>
                <a:gd name="connsiteX2" fmla="*/ 846988 w 1816970"/>
                <a:gd name="connsiteY2" fmla="*/ 885853 h 885853"/>
                <a:gd name="connsiteX3" fmla="*/ 0 w 1816970"/>
                <a:gd name="connsiteY3" fmla="*/ 885853 h 885853"/>
                <a:gd name="connsiteX4" fmla="*/ 722772 w 1816970"/>
                <a:gd name="connsiteY4" fmla="*/ 0 h 885853"/>
                <a:gd name="connsiteX0" fmla="*/ 722772 w 1816970"/>
                <a:gd name="connsiteY0" fmla="*/ 0 h 885853"/>
                <a:gd name="connsiteX1" fmla="*/ 1816970 w 1816970"/>
                <a:gd name="connsiteY1" fmla="*/ 14068 h 885853"/>
                <a:gd name="connsiteX2" fmla="*/ 846988 w 1816970"/>
                <a:gd name="connsiteY2" fmla="*/ 885853 h 885853"/>
                <a:gd name="connsiteX3" fmla="*/ 0 w 1816970"/>
                <a:gd name="connsiteY3" fmla="*/ 885853 h 885853"/>
                <a:gd name="connsiteX4" fmla="*/ 722772 w 1816970"/>
                <a:gd name="connsiteY4" fmla="*/ 0 h 885853"/>
                <a:gd name="connsiteX0" fmla="*/ 722772 w 2088042"/>
                <a:gd name="connsiteY0" fmla="*/ 0 h 885853"/>
                <a:gd name="connsiteX1" fmla="*/ 2088042 w 2088042"/>
                <a:gd name="connsiteY1" fmla="*/ 54235 h 885853"/>
                <a:gd name="connsiteX2" fmla="*/ 846988 w 2088042"/>
                <a:gd name="connsiteY2" fmla="*/ 885853 h 885853"/>
                <a:gd name="connsiteX3" fmla="*/ 0 w 2088042"/>
                <a:gd name="connsiteY3" fmla="*/ 885853 h 885853"/>
                <a:gd name="connsiteX4" fmla="*/ 722772 w 2088042"/>
                <a:gd name="connsiteY4" fmla="*/ 0 h 885853"/>
                <a:gd name="connsiteX0" fmla="*/ 722772 w 2094574"/>
                <a:gd name="connsiteY0" fmla="*/ 0 h 885853"/>
                <a:gd name="connsiteX1" fmla="*/ 2094574 w 2094574"/>
                <a:gd name="connsiteY1" fmla="*/ 74319 h 885853"/>
                <a:gd name="connsiteX2" fmla="*/ 846988 w 2094574"/>
                <a:gd name="connsiteY2" fmla="*/ 885853 h 885853"/>
                <a:gd name="connsiteX3" fmla="*/ 0 w 2094574"/>
                <a:gd name="connsiteY3" fmla="*/ 885853 h 885853"/>
                <a:gd name="connsiteX4" fmla="*/ 722772 w 2094574"/>
                <a:gd name="connsiteY4" fmla="*/ 0 h 885853"/>
                <a:gd name="connsiteX0" fmla="*/ 722772 w 2097840"/>
                <a:gd name="connsiteY0" fmla="*/ 0 h 885853"/>
                <a:gd name="connsiteX1" fmla="*/ 2097840 w 2097840"/>
                <a:gd name="connsiteY1" fmla="*/ 54235 h 885853"/>
                <a:gd name="connsiteX2" fmla="*/ 846988 w 2097840"/>
                <a:gd name="connsiteY2" fmla="*/ 885853 h 885853"/>
                <a:gd name="connsiteX3" fmla="*/ 0 w 2097840"/>
                <a:gd name="connsiteY3" fmla="*/ 885853 h 885853"/>
                <a:gd name="connsiteX4" fmla="*/ 722772 w 2097840"/>
                <a:gd name="connsiteY4" fmla="*/ 0 h 885853"/>
                <a:gd name="connsiteX0" fmla="*/ 722772 w 2097840"/>
                <a:gd name="connsiteY0" fmla="*/ 0 h 885853"/>
                <a:gd name="connsiteX1" fmla="*/ 2097840 w 2097840"/>
                <a:gd name="connsiteY1" fmla="*/ 54235 h 885853"/>
                <a:gd name="connsiteX2" fmla="*/ 1079686 w 2097840"/>
                <a:gd name="connsiteY2" fmla="*/ 885853 h 885853"/>
                <a:gd name="connsiteX3" fmla="*/ 0 w 2097840"/>
                <a:gd name="connsiteY3" fmla="*/ 885853 h 885853"/>
                <a:gd name="connsiteX4" fmla="*/ 722772 w 2097840"/>
                <a:gd name="connsiteY4" fmla="*/ 0 h 885853"/>
                <a:gd name="connsiteX0" fmla="*/ 722772 w 2097840"/>
                <a:gd name="connsiteY0" fmla="*/ 0 h 885853"/>
                <a:gd name="connsiteX1" fmla="*/ 2097840 w 2097840"/>
                <a:gd name="connsiteY1" fmla="*/ 54235 h 885853"/>
                <a:gd name="connsiteX2" fmla="*/ 1122183 w 2097840"/>
                <a:gd name="connsiteY2" fmla="*/ 868432 h 885853"/>
                <a:gd name="connsiteX3" fmla="*/ 0 w 2097840"/>
                <a:gd name="connsiteY3" fmla="*/ 885853 h 885853"/>
                <a:gd name="connsiteX4" fmla="*/ 722772 w 2097840"/>
                <a:gd name="connsiteY4" fmla="*/ 0 h 885853"/>
                <a:gd name="connsiteX0" fmla="*/ 722772 w 2097840"/>
                <a:gd name="connsiteY0" fmla="*/ 0 h 885853"/>
                <a:gd name="connsiteX1" fmla="*/ 2097840 w 2097840"/>
                <a:gd name="connsiteY1" fmla="*/ 54235 h 885853"/>
                <a:gd name="connsiteX2" fmla="*/ 1125016 w 2097840"/>
                <a:gd name="connsiteY2" fmla="*/ 885853 h 885853"/>
                <a:gd name="connsiteX3" fmla="*/ 0 w 2097840"/>
                <a:gd name="connsiteY3" fmla="*/ 885853 h 885853"/>
                <a:gd name="connsiteX4" fmla="*/ 722772 w 2097840"/>
                <a:gd name="connsiteY4" fmla="*/ 0 h 88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7840" h="885853">
                  <a:moveTo>
                    <a:pt x="722772" y="0"/>
                  </a:moveTo>
                  <a:lnTo>
                    <a:pt x="2097840" y="54235"/>
                  </a:lnTo>
                  <a:lnTo>
                    <a:pt x="1125016" y="885853"/>
                  </a:lnTo>
                  <a:lnTo>
                    <a:pt x="0" y="885853"/>
                  </a:lnTo>
                  <a:cubicBezTo>
                    <a:pt x="552398" y="223348"/>
                    <a:pt x="298392" y="541010"/>
                    <a:pt x="722772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8"/>
            </a:p>
          </p:txBody>
        </p:sp>
      </p:grpSp>
      <p:cxnSp>
        <p:nvCxnSpPr>
          <p:cNvPr id="21" name="稻壳儿_刀客儿出品_16"/>
          <p:cNvCxnSpPr/>
          <p:nvPr/>
        </p:nvCxnSpPr>
        <p:spPr>
          <a:xfrm>
            <a:off x="8469081" y="2143417"/>
            <a:ext cx="0" cy="360268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  <a:alpha val="28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稻壳儿_刀客儿出品_17"/>
          <p:cNvSpPr txBox="1"/>
          <p:nvPr/>
        </p:nvSpPr>
        <p:spPr>
          <a:xfrm>
            <a:off x="10720641" y="1644220"/>
            <a:ext cx="1050437" cy="645433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r>
              <a:rPr lang="en-US" sz="3594" dirty="0">
                <a:solidFill>
                  <a:schemeClr val="bg1"/>
                </a:solidFill>
              </a:rPr>
              <a:t>87%</a:t>
            </a:r>
            <a:endParaRPr lang="id-ID" sz="3594" dirty="0">
              <a:solidFill>
                <a:schemeClr val="bg1"/>
              </a:solidFill>
            </a:endParaRPr>
          </a:p>
        </p:txBody>
      </p:sp>
      <p:sp>
        <p:nvSpPr>
          <p:cNvPr id="23" name="稻壳儿_刀客儿出品_18"/>
          <p:cNvSpPr txBox="1"/>
          <p:nvPr/>
        </p:nvSpPr>
        <p:spPr>
          <a:xfrm>
            <a:off x="9977409" y="2810420"/>
            <a:ext cx="761896" cy="46102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r>
              <a:rPr lang="en-US" sz="2396" dirty="0">
                <a:solidFill>
                  <a:schemeClr val="bg1"/>
                </a:solidFill>
              </a:rPr>
              <a:t>60%</a:t>
            </a:r>
            <a:endParaRPr lang="id-ID" sz="2396" dirty="0">
              <a:solidFill>
                <a:schemeClr val="bg1"/>
              </a:solidFill>
            </a:endParaRPr>
          </a:p>
        </p:txBody>
      </p:sp>
      <p:sp>
        <p:nvSpPr>
          <p:cNvPr id="24" name="稻壳儿_刀客儿出品_19"/>
          <p:cNvSpPr txBox="1"/>
          <p:nvPr/>
        </p:nvSpPr>
        <p:spPr>
          <a:xfrm>
            <a:off x="10341109" y="3653364"/>
            <a:ext cx="1050437" cy="645433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r>
              <a:rPr lang="en-US" sz="3594" dirty="0">
                <a:solidFill>
                  <a:schemeClr val="bg1"/>
                </a:solidFill>
              </a:rPr>
              <a:t>80%</a:t>
            </a:r>
            <a:endParaRPr lang="id-ID" sz="3594" dirty="0">
              <a:solidFill>
                <a:schemeClr val="bg1"/>
              </a:solidFill>
            </a:endParaRPr>
          </a:p>
        </p:txBody>
      </p:sp>
      <p:sp>
        <p:nvSpPr>
          <p:cNvPr id="25" name="稻壳儿_刀客儿出品_20"/>
          <p:cNvSpPr txBox="1"/>
          <p:nvPr/>
        </p:nvSpPr>
        <p:spPr>
          <a:xfrm>
            <a:off x="9773101" y="4666423"/>
            <a:ext cx="858077" cy="522579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r>
              <a:rPr lang="en-US" sz="2796" dirty="0">
                <a:solidFill>
                  <a:schemeClr val="bg1"/>
                </a:solidFill>
              </a:rPr>
              <a:t>53%</a:t>
            </a:r>
            <a:endParaRPr lang="id-ID" sz="2796" dirty="0">
              <a:solidFill>
                <a:schemeClr val="bg1"/>
              </a:solidFill>
            </a:endParaRPr>
          </a:p>
        </p:txBody>
      </p:sp>
      <p:sp>
        <p:nvSpPr>
          <p:cNvPr id="26" name="稻壳儿_刀客儿出品_21"/>
          <p:cNvSpPr txBox="1"/>
          <p:nvPr/>
        </p:nvSpPr>
        <p:spPr>
          <a:xfrm>
            <a:off x="9189913" y="5350467"/>
            <a:ext cx="858077" cy="522579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r>
              <a:rPr lang="en-US" sz="2796" dirty="0">
                <a:solidFill>
                  <a:schemeClr val="bg1"/>
                </a:solidFill>
              </a:rPr>
              <a:t>47%</a:t>
            </a:r>
            <a:endParaRPr lang="id-ID" sz="2796" dirty="0">
              <a:solidFill>
                <a:schemeClr val="bg1"/>
              </a:solidFill>
            </a:endParaRPr>
          </a:p>
        </p:txBody>
      </p:sp>
      <p:sp>
        <p:nvSpPr>
          <p:cNvPr id="27" name="稻壳儿_刀客儿出品_22"/>
          <p:cNvSpPr txBox="1"/>
          <p:nvPr/>
        </p:nvSpPr>
        <p:spPr>
          <a:xfrm>
            <a:off x="4667089" y="2192202"/>
            <a:ext cx="2248029" cy="371193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r>
              <a:rPr lang="en-US" sz="1798" dirty="0">
                <a:solidFill>
                  <a:schemeClr val="bg1"/>
                </a:solidFill>
              </a:rPr>
              <a:t>Your Title Text Here</a:t>
            </a:r>
          </a:p>
        </p:txBody>
      </p:sp>
      <p:sp>
        <p:nvSpPr>
          <p:cNvPr id="28" name="稻壳儿_刀客儿出品_23"/>
          <p:cNvSpPr txBox="1"/>
          <p:nvPr/>
        </p:nvSpPr>
        <p:spPr>
          <a:xfrm>
            <a:off x="4667090" y="2485729"/>
            <a:ext cx="1945183" cy="307456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98" dirty="0">
                <a:solidFill>
                  <a:schemeClr val="bg1"/>
                </a:solidFill>
                <a:cs typeface="Segoe UI" panose="020B0502040204020203" pitchFamily="34" charset="0"/>
              </a:rPr>
              <a:t>Subtitle Option One</a:t>
            </a:r>
          </a:p>
        </p:txBody>
      </p:sp>
      <p:sp>
        <p:nvSpPr>
          <p:cNvPr id="29" name="稻壳儿_刀客儿出品_24"/>
          <p:cNvSpPr txBox="1"/>
          <p:nvPr/>
        </p:nvSpPr>
        <p:spPr>
          <a:xfrm>
            <a:off x="4667091" y="2914982"/>
            <a:ext cx="2248029" cy="371193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r>
              <a:rPr lang="en-US" sz="1798" dirty="0">
                <a:solidFill>
                  <a:schemeClr val="bg1"/>
                </a:solidFill>
              </a:rPr>
              <a:t>Your Title Text Here</a:t>
            </a:r>
          </a:p>
        </p:txBody>
      </p:sp>
      <p:sp>
        <p:nvSpPr>
          <p:cNvPr id="30" name="稻壳儿_刀客儿出品_25"/>
          <p:cNvSpPr txBox="1"/>
          <p:nvPr/>
        </p:nvSpPr>
        <p:spPr>
          <a:xfrm>
            <a:off x="4667090" y="3208510"/>
            <a:ext cx="1945183" cy="307456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98" dirty="0">
                <a:solidFill>
                  <a:schemeClr val="bg1"/>
                </a:solidFill>
                <a:cs typeface="Segoe UI" panose="020B0502040204020203" pitchFamily="34" charset="0"/>
              </a:rPr>
              <a:t>Subtitle Option One</a:t>
            </a:r>
          </a:p>
        </p:txBody>
      </p:sp>
      <p:sp>
        <p:nvSpPr>
          <p:cNvPr id="31" name="稻壳儿_刀客儿出品_26"/>
          <p:cNvSpPr txBox="1"/>
          <p:nvPr/>
        </p:nvSpPr>
        <p:spPr>
          <a:xfrm>
            <a:off x="4667093" y="3650444"/>
            <a:ext cx="2248029" cy="371193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r>
              <a:rPr lang="en-US" sz="1798" dirty="0">
                <a:solidFill>
                  <a:schemeClr val="bg1"/>
                </a:solidFill>
              </a:rPr>
              <a:t>Your Title Text Here</a:t>
            </a:r>
          </a:p>
        </p:txBody>
      </p:sp>
      <p:sp>
        <p:nvSpPr>
          <p:cNvPr id="32" name="稻壳儿_刀客儿出品_27"/>
          <p:cNvSpPr txBox="1"/>
          <p:nvPr/>
        </p:nvSpPr>
        <p:spPr>
          <a:xfrm>
            <a:off x="4667090" y="3943971"/>
            <a:ext cx="1945183" cy="307456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98" dirty="0">
                <a:solidFill>
                  <a:schemeClr val="bg1"/>
                </a:solidFill>
                <a:cs typeface="Segoe UI" panose="020B0502040204020203" pitchFamily="34" charset="0"/>
              </a:rPr>
              <a:t>Subtitle Option One</a:t>
            </a:r>
          </a:p>
        </p:txBody>
      </p:sp>
      <p:sp>
        <p:nvSpPr>
          <p:cNvPr id="33" name="稻壳儿_刀客儿出品_28"/>
          <p:cNvSpPr txBox="1"/>
          <p:nvPr/>
        </p:nvSpPr>
        <p:spPr>
          <a:xfrm>
            <a:off x="4667090" y="4347864"/>
            <a:ext cx="2248029" cy="371193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r>
              <a:rPr lang="en-US" sz="1798" dirty="0">
                <a:solidFill>
                  <a:schemeClr val="bg1"/>
                </a:solidFill>
              </a:rPr>
              <a:t>Your Title Text Here</a:t>
            </a:r>
          </a:p>
        </p:txBody>
      </p:sp>
      <p:sp>
        <p:nvSpPr>
          <p:cNvPr id="34" name="稻壳儿_刀客儿出品_29"/>
          <p:cNvSpPr txBox="1"/>
          <p:nvPr/>
        </p:nvSpPr>
        <p:spPr>
          <a:xfrm>
            <a:off x="4667090" y="4641391"/>
            <a:ext cx="1945183" cy="307456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98" dirty="0">
                <a:solidFill>
                  <a:schemeClr val="bg1"/>
                </a:solidFill>
                <a:cs typeface="Segoe UI" panose="020B0502040204020203" pitchFamily="34" charset="0"/>
              </a:rPr>
              <a:t>Subtitle Option One</a:t>
            </a:r>
          </a:p>
        </p:txBody>
      </p:sp>
      <p:sp>
        <p:nvSpPr>
          <p:cNvPr id="35" name="稻壳儿_刀客儿出品_30"/>
          <p:cNvSpPr txBox="1"/>
          <p:nvPr/>
        </p:nvSpPr>
        <p:spPr>
          <a:xfrm>
            <a:off x="4667090" y="5057964"/>
            <a:ext cx="2248029" cy="371193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r>
              <a:rPr lang="en-US" sz="1798" dirty="0">
                <a:solidFill>
                  <a:schemeClr val="bg1"/>
                </a:solidFill>
              </a:rPr>
              <a:t>Your Title Text Here</a:t>
            </a:r>
          </a:p>
        </p:txBody>
      </p:sp>
      <p:sp>
        <p:nvSpPr>
          <p:cNvPr id="36" name="稻壳儿_刀客儿出品_31"/>
          <p:cNvSpPr txBox="1"/>
          <p:nvPr/>
        </p:nvSpPr>
        <p:spPr>
          <a:xfrm>
            <a:off x="4667090" y="5351491"/>
            <a:ext cx="1945183" cy="307456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98" dirty="0">
                <a:solidFill>
                  <a:schemeClr val="bg1"/>
                </a:solidFill>
                <a:cs typeface="Segoe UI" panose="020B0502040204020203" pitchFamily="34" charset="0"/>
              </a:rPr>
              <a:t>Subtitle Option One</a:t>
            </a:r>
          </a:p>
        </p:txBody>
      </p:sp>
      <p:sp>
        <p:nvSpPr>
          <p:cNvPr id="44" name="稻壳儿_刀客儿出品_32">
            <a:extLst>
              <a:ext uri="{FF2B5EF4-FFF2-40B4-BE49-F238E27FC236}">
                <a16:creationId xmlns:a16="http://schemas.microsoft.com/office/drawing/2014/main" id="{6DB1A8D3-DD14-49BC-856B-89F82A99B9DD}"/>
              </a:ext>
            </a:extLst>
          </p:cNvPr>
          <p:cNvSpPr/>
          <p:nvPr/>
        </p:nvSpPr>
        <p:spPr>
          <a:xfrm flipV="1">
            <a:off x="969898" y="2753297"/>
            <a:ext cx="0" cy="360221"/>
          </a:xfrm>
          <a:prstGeom prst="line">
            <a:avLst/>
          </a:prstGeom>
          <a:ln w="19050" cap="rnd">
            <a:solidFill>
              <a:srgbClr val="8F9499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3195"/>
          </a:p>
        </p:txBody>
      </p:sp>
      <p:sp>
        <p:nvSpPr>
          <p:cNvPr id="45" name="稻壳儿_刀客儿出品_33">
            <a:extLst>
              <a:ext uri="{FF2B5EF4-FFF2-40B4-BE49-F238E27FC236}">
                <a16:creationId xmlns:a16="http://schemas.microsoft.com/office/drawing/2014/main" id="{D5E287AD-E2DE-4D1B-A2F3-6369DC2CF646}"/>
              </a:ext>
            </a:extLst>
          </p:cNvPr>
          <p:cNvSpPr/>
          <p:nvPr/>
        </p:nvSpPr>
        <p:spPr>
          <a:xfrm flipV="1">
            <a:off x="969898" y="3730742"/>
            <a:ext cx="0" cy="360221"/>
          </a:xfrm>
          <a:prstGeom prst="line">
            <a:avLst/>
          </a:prstGeom>
          <a:ln w="19050" cap="rnd">
            <a:solidFill>
              <a:srgbClr val="8F9499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3195"/>
          </a:p>
        </p:txBody>
      </p:sp>
      <p:sp>
        <p:nvSpPr>
          <p:cNvPr id="46" name="稻壳儿_刀客儿出品_34">
            <a:extLst>
              <a:ext uri="{FF2B5EF4-FFF2-40B4-BE49-F238E27FC236}">
                <a16:creationId xmlns:a16="http://schemas.microsoft.com/office/drawing/2014/main" id="{34368A69-5CE1-4166-B52D-8A64302CF653}"/>
              </a:ext>
            </a:extLst>
          </p:cNvPr>
          <p:cNvSpPr/>
          <p:nvPr/>
        </p:nvSpPr>
        <p:spPr>
          <a:xfrm flipV="1">
            <a:off x="969898" y="4708185"/>
            <a:ext cx="0" cy="360221"/>
          </a:xfrm>
          <a:prstGeom prst="line">
            <a:avLst/>
          </a:prstGeom>
          <a:ln w="19050" cap="rnd">
            <a:solidFill>
              <a:srgbClr val="8F9499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3195"/>
          </a:p>
        </p:txBody>
      </p:sp>
      <p:sp>
        <p:nvSpPr>
          <p:cNvPr id="47" name="稻壳儿_刀客儿出品_35">
            <a:extLst>
              <a:ext uri="{FF2B5EF4-FFF2-40B4-BE49-F238E27FC236}">
                <a16:creationId xmlns:a16="http://schemas.microsoft.com/office/drawing/2014/main" id="{B833E6F9-A2D7-4123-85B2-0434B4A8859C}"/>
              </a:ext>
            </a:extLst>
          </p:cNvPr>
          <p:cNvSpPr/>
          <p:nvPr/>
        </p:nvSpPr>
        <p:spPr>
          <a:xfrm>
            <a:off x="697023" y="2188910"/>
            <a:ext cx="534161" cy="560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7" y="15546"/>
                </a:moveTo>
                <a:cubicBezTo>
                  <a:pt x="1733" y="15695"/>
                  <a:pt x="1802" y="15841"/>
                  <a:pt x="1875" y="15986"/>
                </a:cubicBezTo>
                <a:cubicBezTo>
                  <a:pt x="3548" y="19307"/>
                  <a:pt x="7108" y="21600"/>
                  <a:pt x="11229" y="21600"/>
                </a:cubicBezTo>
                <a:cubicBezTo>
                  <a:pt x="16957" y="21600"/>
                  <a:pt x="21600" y="17171"/>
                  <a:pt x="21600" y="11709"/>
                </a:cubicBezTo>
                <a:cubicBezTo>
                  <a:pt x="21600" y="10341"/>
                  <a:pt x="21309" y="9038"/>
                  <a:pt x="20783" y="7853"/>
                </a:cubicBezTo>
                <a:lnTo>
                  <a:pt x="19725" y="5614"/>
                </a:lnTo>
                <a:cubicBezTo>
                  <a:pt x="18052" y="2293"/>
                  <a:pt x="14492" y="0"/>
                  <a:pt x="10371" y="0"/>
                </a:cubicBezTo>
                <a:cubicBezTo>
                  <a:pt x="4643" y="0"/>
                  <a:pt x="0" y="4429"/>
                  <a:pt x="0" y="9891"/>
                </a:cubicBezTo>
                <a:cubicBezTo>
                  <a:pt x="0" y="11261"/>
                  <a:pt x="292" y="12566"/>
                  <a:pt x="820" y="13752"/>
                </a:cubicBezTo>
                <a:cubicBezTo>
                  <a:pt x="820" y="13752"/>
                  <a:pt x="1667" y="15546"/>
                  <a:pt x="1667" y="1554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90000" tIns="46800" rIns="90000" bIns="46800" numCol="1" anchor="ctr">
            <a:noAutofit/>
          </a:bodyPr>
          <a:lstStyle/>
          <a:p>
            <a:pPr defTabSz="171182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6"/>
          </a:p>
        </p:txBody>
      </p:sp>
      <p:sp>
        <p:nvSpPr>
          <p:cNvPr id="48" name="稻壳儿_刀客儿出品_36">
            <a:extLst>
              <a:ext uri="{FF2B5EF4-FFF2-40B4-BE49-F238E27FC236}">
                <a16:creationId xmlns:a16="http://schemas.microsoft.com/office/drawing/2014/main" id="{865FF4D9-0081-49AE-897E-7FB1ECA97A12}"/>
              </a:ext>
            </a:extLst>
          </p:cNvPr>
          <p:cNvSpPr/>
          <p:nvPr/>
        </p:nvSpPr>
        <p:spPr>
          <a:xfrm>
            <a:off x="717076" y="2346047"/>
            <a:ext cx="496578" cy="360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53" y="2123"/>
                </a:moveTo>
                <a:lnTo>
                  <a:pt x="20560" y="0"/>
                </a:lnTo>
                <a:cubicBezTo>
                  <a:pt x="21121" y="1837"/>
                  <a:pt x="21431" y="3854"/>
                  <a:pt x="21431" y="5972"/>
                </a:cubicBezTo>
                <a:cubicBezTo>
                  <a:pt x="21431" y="14474"/>
                  <a:pt x="16436" y="21366"/>
                  <a:pt x="10275" y="21366"/>
                </a:cubicBezTo>
                <a:cubicBezTo>
                  <a:pt x="5658" y="21366"/>
                  <a:pt x="1696" y="17496"/>
                  <a:pt x="0" y="11978"/>
                </a:cubicBezTo>
                <a:cubicBezTo>
                  <a:pt x="0" y="11979"/>
                  <a:pt x="0" y="11979"/>
                  <a:pt x="0" y="11980"/>
                </a:cubicBezTo>
                <a:lnTo>
                  <a:pt x="905" y="14750"/>
                </a:lnTo>
                <a:cubicBezTo>
                  <a:pt x="2942" y="18884"/>
                  <a:pt x="6379" y="21600"/>
                  <a:pt x="10275" y="21600"/>
                </a:cubicBezTo>
                <a:cubicBezTo>
                  <a:pt x="16530" y="21600"/>
                  <a:pt x="21600" y="14603"/>
                  <a:pt x="21600" y="5972"/>
                </a:cubicBezTo>
                <a:cubicBezTo>
                  <a:pt x="21600" y="4644"/>
                  <a:pt x="21479" y="3354"/>
                  <a:pt x="21253" y="2123"/>
                </a:cubicBezTo>
                <a:close/>
              </a:path>
            </a:pathLst>
          </a:custGeom>
          <a:solidFill>
            <a:srgbClr val="FFFB7D"/>
          </a:solidFill>
          <a:ln w="12700" cap="flat">
            <a:noFill/>
            <a:miter lim="400000"/>
          </a:ln>
          <a:effectLst/>
        </p:spPr>
        <p:txBody>
          <a:bodyPr wrap="square" lIns="90000" tIns="46800" rIns="90000" bIns="46800" numCol="1" anchor="ctr">
            <a:noAutofit/>
          </a:bodyPr>
          <a:lstStyle/>
          <a:p>
            <a:pPr defTabSz="171182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6"/>
          </a:p>
        </p:txBody>
      </p:sp>
      <p:sp>
        <p:nvSpPr>
          <p:cNvPr id="49" name="稻壳儿_刀客儿出品_37">
            <a:extLst>
              <a:ext uri="{FF2B5EF4-FFF2-40B4-BE49-F238E27FC236}">
                <a16:creationId xmlns:a16="http://schemas.microsoft.com/office/drawing/2014/main" id="{B2AA6E3D-51C0-42E1-9C04-00B613512A5A}"/>
              </a:ext>
            </a:extLst>
          </p:cNvPr>
          <p:cNvSpPr/>
          <p:nvPr/>
        </p:nvSpPr>
        <p:spPr>
          <a:xfrm>
            <a:off x="697023" y="2188910"/>
            <a:ext cx="512947" cy="5131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90000" tIns="46800" rIns="90000" bIns="46800" numCol="1" anchor="ctr">
            <a:noAutofit/>
          </a:bodyPr>
          <a:lstStyle/>
          <a:p>
            <a:pPr defTabSz="171182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6"/>
          </a:p>
        </p:txBody>
      </p:sp>
      <p:grpSp>
        <p:nvGrpSpPr>
          <p:cNvPr id="50" name="稻壳儿_刀客儿出品_38">
            <a:extLst>
              <a:ext uri="{FF2B5EF4-FFF2-40B4-BE49-F238E27FC236}">
                <a16:creationId xmlns:a16="http://schemas.microsoft.com/office/drawing/2014/main" id="{ACD2C81B-E5B3-477C-AEC1-7624A5BDEE3C}"/>
              </a:ext>
            </a:extLst>
          </p:cNvPr>
          <p:cNvGrpSpPr/>
          <p:nvPr/>
        </p:nvGrpSpPr>
        <p:grpSpPr>
          <a:xfrm>
            <a:off x="856197" y="2337788"/>
            <a:ext cx="227402" cy="227399"/>
            <a:chOff x="0" y="0"/>
            <a:chExt cx="424600" cy="424594"/>
          </a:xfrm>
        </p:grpSpPr>
        <p:sp>
          <p:nvSpPr>
            <p:cNvPr id="51" name="Shape 213">
              <a:extLst>
                <a:ext uri="{FF2B5EF4-FFF2-40B4-BE49-F238E27FC236}">
                  <a16:creationId xmlns:a16="http://schemas.microsoft.com/office/drawing/2014/main" id="{A947096A-FE8B-4C7B-9E46-60E3432DFC19}"/>
                </a:ext>
              </a:extLst>
            </p:cNvPr>
            <p:cNvSpPr/>
            <p:nvPr/>
          </p:nvSpPr>
          <p:spPr>
            <a:xfrm>
              <a:off x="0" y="0"/>
              <a:ext cx="424601" cy="424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33" y="19533"/>
                  </a:moveTo>
                  <a:lnTo>
                    <a:pt x="2066" y="19533"/>
                  </a:lnTo>
                  <a:lnTo>
                    <a:pt x="2066" y="2067"/>
                  </a:lnTo>
                  <a:lnTo>
                    <a:pt x="19533" y="2067"/>
                  </a:lnTo>
                  <a:cubicBezTo>
                    <a:pt x="19533" y="2067"/>
                    <a:pt x="19533" y="19533"/>
                    <a:pt x="19533" y="19533"/>
                  </a:cubicBezTo>
                  <a:close/>
                  <a:moveTo>
                    <a:pt x="20568" y="0"/>
                  </a:moveTo>
                  <a:lnTo>
                    <a:pt x="1035" y="0"/>
                  </a:lnTo>
                  <a:cubicBezTo>
                    <a:pt x="462" y="0"/>
                    <a:pt x="0" y="463"/>
                    <a:pt x="0" y="1035"/>
                  </a:cubicBezTo>
                  <a:lnTo>
                    <a:pt x="0" y="20568"/>
                  </a:lnTo>
                  <a:cubicBezTo>
                    <a:pt x="0" y="21138"/>
                    <a:pt x="462" y="21600"/>
                    <a:pt x="1035" y="21600"/>
                  </a:cubicBezTo>
                  <a:lnTo>
                    <a:pt x="20568" y="21600"/>
                  </a:lnTo>
                  <a:cubicBezTo>
                    <a:pt x="21138" y="21600"/>
                    <a:pt x="21600" y="21138"/>
                    <a:pt x="21600" y="20568"/>
                  </a:cubicBezTo>
                  <a:lnTo>
                    <a:pt x="21600" y="1035"/>
                  </a:lnTo>
                  <a:cubicBezTo>
                    <a:pt x="21600" y="463"/>
                    <a:pt x="21138" y="0"/>
                    <a:pt x="2056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041" tIns="38041" rIns="38041" bIns="38041" numCol="1" anchor="ctr">
              <a:noAutofit/>
            </a:bodyPr>
            <a:lstStyle/>
            <a:p>
              <a:pPr defTabSz="171182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6"/>
            </a:p>
          </p:txBody>
        </p:sp>
        <p:sp>
          <p:nvSpPr>
            <p:cNvPr id="52" name="Shape 214">
              <a:extLst>
                <a:ext uri="{FF2B5EF4-FFF2-40B4-BE49-F238E27FC236}">
                  <a16:creationId xmlns:a16="http://schemas.microsoft.com/office/drawing/2014/main" id="{59DE44EC-CA92-405A-9C15-9E7DA59294DF}"/>
                </a:ext>
              </a:extLst>
            </p:cNvPr>
            <p:cNvSpPr/>
            <p:nvPr/>
          </p:nvSpPr>
          <p:spPr>
            <a:xfrm>
              <a:off x="80425" y="68052"/>
              <a:ext cx="79320" cy="75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1" h="20906" extrusionOk="0">
                  <a:moveTo>
                    <a:pt x="3633" y="13511"/>
                  </a:moveTo>
                  <a:lnTo>
                    <a:pt x="2981" y="17419"/>
                  </a:lnTo>
                  <a:cubicBezTo>
                    <a:pt x="2800" y="18541"/>
                    <a:pt x="3246" y="19669"/>
                    <a:pt x="4137" y="20333"/>
                  </a:cubicBezTo>
                  <a:cubicBezTo>
                    <a:pt x="5035" y="21004"/>
                    <a:pt x="6224" y="21089"/>
                    <a:pt x="7183" y="20567"/>
                  </a:cubicBezTo>
                  <a:lnTo>
                    <a:pt x="10600" y="18715"/>
                  </a:lnTo>
                  <a:lnTo>
                    <a:pt x="14010" y="20567"/>
                  </a:lnTo>
                  <a:cubicBezTo>
                    <a:pt x="14430" y="20788"/>
                    <a:pt x="14898" y="20903"/>
                    <a:pt x="15354" y="20903"/>
                  </a:cubicBezTo>
                  <a:cubicBezTo>
                    <a:pt x="15955" y="20903"/>
                    <a:pt x="16552" y="20715"/>
                    <a:pt x="17062" y="20333"/>
                  </a:cubicBezTo>
                  <a:cubicBezTo>
                    <a:pt x="17954" y="19669"/>
                    <a:pt x="18396" y="18541"/>
                    <a:pt x="18212" y="17419"/>
                  </a:cubicBezTo>
                  <a:lnTo>
                    <a:pt x="17560" y="13511"/>
                  </a:lnTo>
                  <a:lnTo>
                    <a:pt x="20318" y="10744"/>
                  </a:lnTo>
                  <a:cubicBezTo>
                    <a:pt x="21112" y="9949"/>
                    <a:pt x="21403" y="8776"/>
                    <a:pt x="21057" y="7690"/>
                  </a:cubicBezTo>
                  <a:cubicBezTo>
                    <a:pt x="20709" y="6610"/>
                    <a:pt x="19814" y="5822"/>
                    <a:pt x="18713" y="5664"/>
                  </a:cubicBezTo>
                  <a:lnTo>
                    <a:pt x="14898" y="5086"/>
                  </a:lnTo>
                  <a:lnTo>
                    <a:pt x="13200" y="1532"/>
                  </a:lnTo>
                  <a:cubicBezTo>
                    <a:pt x="12215" y="-511"/>
                    <a:pt x="8982" y="-511"/>
                    <a:pt x="8003" y="1532"/>
                  </a:cubicBezTo>
                  <a:lnTo>
                    <a:pt x="6295" y="5086"/>
                  </a:lnTo>
                  <a:lnTo>
                    <a:pt x="2480" y="5664"/>
                  </a:lnTo>
                  <a:cubicBezTo>
                    <a:pt x="1398" y="5822"/>
                    <a:pt x="484" y="6610"/>
                    <a:pt x="139" y="7690"/>
                  </a:cubicBezTo>
                  <a:cubicBezTo>
                    <a:pt x="-197" y="8764"/>
                    <a:pt x="87" y="9949"/>
                    <a:pt x="875" y="10744"/>
                  </a:cubicBezTo>
                  <a:cubicBezTo>
                    <a:pt x="875" y="10744"/>
                    <a:pt x="3633" y="13511"/>
                    <a:pt x="3633" y="1351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041" tIns="38041" rIns="38041" bIns="38041" numCol="1" anchor="ctr">
              <a:noAutofit/>
            </a:bodyPr>
            <a:lstStyle/>
            <a:p>
              <a:pPr defTabSz="171182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6"/>
            </a:p>
          </p:txBody>
        </p:sp>
        <p:sp>
          <p:nvSpPr>
            <p:cNvPr id="53" name="Shape 215">
              <a:extLst>
                <a:ext uri="{FF2B5EF4-FFF2-40B4-BE49-F238E27FC236}">
                  <a16:creationId xmlns:a16="http://schemas.microsoft.com/office/drawing/2014/main" id="{94CB2EC1-E2D3-43FF-B50C-E58980B5A933}"/>
                </a:ext>
              </a:extLst>
            </p:cNvPr>
            <p:cNvSpPr/>
            <p:nvPr/>
          </p:nvSpPr>
          <p:spPr>
            <a:xfrm>
              <a:off x="179410" y="92798"/>
              <a:ext cx="156815" cy="270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6" y="21600"/>
                  </a:moveTo>
                  <a:lnTo>
                    <a:pt x="19736" y="21600"/>
                  </a:lnTo>
                  <a:cubicBezTo>
                    <a:pt x="20764" y="21600"/>
                    <a:pt x="21600" y="16758"/>
                    <a:pt x="21600" y="10798"/>
                  </a:cubicBezTo>
                  <a:cubicBezTo>
                    <a:pt x="21600" y="4809"/>
                    <a:pt x="20771" y="0"/>
                    <a:pt x="19736" y="0"/>
                  </a:cubicBezTo>
                  <a:lnTo>
                    <a:pt x="1866" y="0"/>
                  </a:lnTo>
                  <a:cubicBezTo>
                    <a:pt x="831" y="0"/>
                    <a:pt x="0" y="4809"/>
                    <a:pt x="0" y="10798"/>
                  </a:cubicBezTo>
                  <a:cubicBezTo>
                    <a:pt x="0" y="16758"/>
                    <a:pt x="831" y="21600"/>
                    <a:pt x="1866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041" tIns="38041" rIns="38041" bIns="38041" numCol="1" anchor="ctr">
              <a:noAutofit/>
            </a:bodyPr>
            <a:lstStyle/>
            <a:p>
              <a:pPr defTabSz="171182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6"/>
            </a:p>
          </p:txBody>
        </p:sp>
        <p:sp>
          <p:nvSpPr>
            <p:cNvPr id="54" name="Shape 216">
              <a:extLst>
                <a:ext uri="{FF2B5EF4-FFF2-40B4-BE49-F238E27FC236}">
                  <a16:creationId xmlns:a16="http://schemas.microsoft.com/office/drawing/2014/main" id="{4B7B098E-7F71-4664-BDE2-DFC2C806B23A}"/>
                </a:ext>
              </a:extLst>
            </p:cNvPr>
            <p:cNvSpPr/>
            <p:nvPr/>
          </p:nvSpPr>
          <p:spPr>
            <a:xfrm>
              <a:off x="80425" y="179410"/>
              <a:ext cx="79320" cy="75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1" h="20905" extrusionOk="0">
                  <a:moveTo>
                    <a:pt x="3633" y="13514"/>
                  </a:moveTo>
                  <a:lnTo>
                    <a:pt x="2981" y="17421"/>
                  </a:lnTo>
                  <a:cubicBezTo>
                    <a:pt x="2800" y="18541"/>
                    <a:pt x="3246" y="19668"/>
                    <a:pt x="4137" y="20335"/>
                  </a:cubicBezTo>
                  <a:cubicBezTo>
                    <a:pt x="5035" y="21006"/>
                    <a:pt x="6224" y="21091"/>
                    <a:pt x="7183" y="20556"/>
                  </a:cubicBezTo>
                  <a:lnTo>
                    <a:pt x="10600" y="18718"/>
                  </a:lnTo>
                  <a:lnTo>
                    <a:pt x="14010" y="20556"/>
                  </a:lnTo>
                  <a:cubicBezTo>
                    <a:pt x="14430" y="20789"/>
                    <a:pt x="14898" y="20903"/>
                    <a:pt x="15354" y="20903"/>
                  </a:cubicBezTo>
                  <a:cubicBezTo>
                    <a:pt x="15955" y="20903"/>
                    <a:pt x="16552" y="20717"/>
                    <a:pt x="17062" y="20335"/>
                  </a:cubicBezTo>
                  <a:cubicBezTo>
                    <a:pt x="17954" y="19668"/>
                    <a:pt x="18396" y="18541"/>
                    <a:pt x="18212" y="17421"/>
                  </a:cubicBezTo>
                  <a:lnTo>
                    <a:pt x="17560" y="13514"/>
                  </a:lnTo>
                  <a:lnTo>
                    <a:pt x="20318" y="10746"/>
                  </a:lnTo>
                  <a:cubicBezTo>
                    <a:pt x="21112" y="9952"/>
                    <a:pt x="21403" y="8767"/>
                    <a:pt x="21057" y="7693"/>
                  </a:cubicBezTo>
                  <a:cubicBezTo>
                    <a:pt x="20709" y="6610"/>
                    <a:pt x="19814" y="5823"/>
                    <a:pt x="18713" y="5654"/>
                  </a:cubicBezTo>
                  <a:lnTo>
                    <a:pt x="14898" y="5087"/>
                  </a:lnTo>
                  <a:lnTo>
                    <a:pt x="13200" y="1527"/>
                  </a:lnTo>
                  <a:cubicBezTo>
                    <a:pt x="12215" y="-509"/>
                    <a:pt x="8982" y="-509"/>
                    <a:pt x="8003" y="1527"/>
                  </a:cubicBezTo>
                  <a:lnTo>
                    <a:pt x="6295" y="5087"/>
                  </a:lnTo>
                  <a:lnTo>
                    <a:pt x="2480" y="5654"/>
                  </a:lnTo>
                  <a:cubicBezTo>
                    <a:pt x="1398" y="5823"/>
                    <a:pt x="484" y="6610"/>
                    <a:pt x="139" y="7693"/>
                  </a:cubicBezTo>
                  <a:cubicBezTo>
                    <a:pt x="-197" y="8767"/>
                    <a:pt x="87" y="9952"/>
                    <a:pt x="875" y="10746"/>
                  </a:cubicBezTo>
                  <a:cubicBezTo>
                    <a:pt x="875" y="10746"/>
                    <a:pt x="3633" y="13514"/>
                    <a:pt x="3633" y="1351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041" tIns="38041" rIns="38041" bIns="38041" numCol="1" anchor="ctr">
              <a:noAutofit/>
            </a:bodyPr>
            <a:lstStyle/>
            <a:p>
              <a:pPr defTabSz="171182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6"/>
            </a:p>
          </p:txBody>
        </p:sp>
        <p:sp>
          <p:nvSpPr>
            <p:cNvPr id="55" name="Shape 217">
              <a:extLst>
                <a:ext uri="{FF2B5EF4-FFF2-40B4-BE49-F238E27FC236}">
                  <a16:creationId xmlns:a16="http://schemas.microsoft.com/office/drawing/2014/main" id="{6CB20BD3-2ACD-4AD8-B9F4-DB86D40F6D8D}"/>
                </a:ext>
              </a:extLst>
            </p:cNvPr>
            <p:cNvSpPr/>
            <p:nvPr/>
          </p:nvSpPr>
          <p:spPr>
            <a:xfrm>
              <a:off x="179410" y="204156"/>
              <a:ext cx="156815" cy="270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6" y="21600"/>
                  </a:moveTo>
                  <a:lnTo>
                    <a:pt x="19736" y="21600"/>
                  </a:lnTo>
                  <a:cubicBezTo>
                    <a:pt x="20764" y="21600"/>
                    <a:pt x="21600" y="16791"/>
                    <a:pt x="21600" y="10802"/>
                  </a:cubicBezTo>
                  <a:cubicBezTo>
                    <a:pt x="21600" y="4842"/>
                    <a:pt x="20771" y="0"/>
                    <a:pt x="19736" y="0"/>
                  </a:cubicBezTo>
                  <a:lnTo>
                    <a:pt x="1866" y="0"/>
                  </a:lnTo>
                  <a:cubicBezTo>
                    <a:pt x="831" y="0"/>
                    <a:pt x="0" y="4842"/>
                    <a:pt x="0" y="10802"/>
                  </a:cubicBezTo>
                  <a:cubicBezTo>
                    <a:pt x="0" y="16791"/>
                    <a:pt x="831" y="21600"/>
                    <a:pt x="1866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041" tIns="38041" rIns="38041" bIns="38041" numCol="1" anchor="ctr">
              <a:noAutofit/>
            </a:bodyPr>
            <a:lstStyle/>
            <a:p>
              <a:pPr defTabSz="171182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6"/>
            </a:p>
          </p:txBody>
        </p:sp>
        <p:sp>
          <p:nvSpPr>
            <p:cNvPr id="56" name="Shape 218">
              <a:extLst>
                <a:ext uri="{FF2B5EF4-FFF2-40B4-BE49-F238E27FC236}">
                  <a16:creationId xmlns:a16="http://schemas.microsoft.com/office/drawing/2014/main" id="{202F3FA4-FC9B-4918-AAC4-BF7011229FE1}"/>
                </a:ext>
              </a:extLst>
            </p:cNvPr>
            <p:cNvSpPr/>
            <p:nvPr/>
          </p:nvSpPr>
          <p:spPr>
            <a:xfrm>
              <a:off x="80425" y="284581"/>
              <a:ext cx="79320" cy="75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1" h="20902" extrusionOk="0">
                  <a:moveTo>
                    <a:pt x="3633" y="13503"/>
                  </a:moveTo>
                  <a:lnTo>
                    <a:pt x="2981" y="17418"/>
                  </a:lnTo>
                  <a:cubicBezTo>
                    <a:pt x="2800" y="18529"/>
                    <a:pt x="3246" y="19669"/>
                    <a:pt x="4137" y="20332"/>
                  </a:cubicBezTo>
                  <a:cubicBezTo>
                    <a:pt x="5035" y="20998"/>
                    <a:pt x="6224" y="21091"/>
                    <a:pt x="7183" y="20556"/>
                  </a:cubicBezTo>
                  <a:lnTo>
                    <a:pt x="10600" y="18715"/>
                  </a:lnTo>
                  <a:lnTo>
                    <a:pt x="14010" y="20556"/>
                  </a:lnTo>
                  <a:cubicBezTo>
                    <a:pt x="14430" y="20794"/>
                    <a:pt x="14898" y="20902"/>
                    <a:pt x="15354" y="20902"/>
                  </a:cubicBezTo>
                  <a:cubicBezTo>
                    <a:pt x="15955" y="20902"/>
                    <a:pt x="16552" y="20705"/>
                    <a:pt x="17062" y="20332"/>
                  </a:cubicBezTo>
                  <a:cubicBezTo>
                    <a:pt x="17954" y="19669"/>
                    <a:pt x="18396" y="18529"/>
                    <a:pt x="18212" y="17418"/>
                  </a:cubicBezTo>
                  <a:lnTo>
                    <a:pt x="17560" y="13503"/>
                  </a:lnTo>
                  <a:lnTo>
                    <a:pt x="20318" y="10740"/>
                  </a:lnTo>
                  <a:cubicBezTo>
                    <a:pt x="21112" y="9954"/>
                    <a:pt x="21403" y="8765"/>
                    <a:pt x="21057" y="7682"/>
                  </a:cubicBezTo>
                  <a:cubicBezTo>
                    <a:pt x="20709" y="6608"/>
                    <a:pt x="19814" y="5814"/>
                    <a:pt x="18713" y="5656"/>
                  </a:cubicBezTo>
                  <a:lnTo>
                    <a:pt x="14898" y="5088"/>
                  </a:lnTo>
                  <a:lnTo>
                    <a:pt x="13200" y="1527"/>
                  </a:lnTo>
                  <a:cubicBezTo>
                    <a:pt x="12215" y="-509"/>
                    <a:pt x="8982" y="-509"/>
                    <a:pt x="8003" y="1527"/>
                  </a:cubicBezTo>
                  <a:lnTo>
                    <a:pt x="6295" y="5088"/>
                  </a:lnTo>
                  <a:lnTo>
                    <a:pt x="2480" y="5656"/>
                  </a:lnTo>
                  <a:cubicBezTo>
                    <a:pt x="1398" y="5824"/>
                    <a:pt x="484" y="6608"/>
                    <a:pt x="139" y="7682"/>
                  </a:cubicBezTo>
                  <a:cubicBezTo>
                    <a:pt x="-197" y="8765"/>
                    <a:pt x="87" y="9945"/>
                    <a:pt x="875" y="10740"/>
                  </a:cubicBezTo>
                  <a:cubicBezTo>
                    <a:pt x="875" y="10740"/>
                    <a:pt x="3633" y="13503"/>
                    <a:pt x="3633" y="1350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041" tIns="38041" rIns="38041" bIns="38041" numCol="1" anchor="ctr">
              <a:noAutofit/>
            </a:bodyPr>
            <a:lstStyle/>
            <a:p>
              <a:pPr defTabSz="171182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6"/>
            </a:p>
          </p:txBody>
        </p:sp>
        <p:sp>
          <p:nvSpPr>
            <p:cNvPr id="57" name="Shape 219">
              <a:extLst>
                <a:ext uri="{FF2B5EF4-FFF2-40B4-BE49-F238E27FC236}">
                  <a16:creationId xmlns:a16="http://schemas.microsoft.com/office/drawing/2014/main" id="{0DF52BCB-EC0D-47A8-A20F-7CA0C7BC78AA}"/>
                </a:ext>
              </a:extLst>
            </p:cNvPr>
            <p:cNvSpPr/>
            <p:nvPr/>
          </p:nvSpPr>
          <p:spPr>
            <a:xfrm>
              <a:off x="179410" y="309327"/>
              <a:ext cx="156815" cy="270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6" y="21600"/>
                  </a:moveTo>
                  <a:lnTo>
                    <a:pt x="19736" y="21600"/>
                  </a:lnTo>
                  <a:cubicBezTo>
                    <a:pt x="20764" y="21600"/>
                    <a:pt x="21600" y="16767"/>
                    <a:pt x="21600" y="10798"/>
                  </a:cubicBezTo>
                  <a:cubicBezTo>
                    <a:pt x="21600" y="4847"/>
                    <a:pt x="20771" y="0"/>
                    <a:pt x="19736" y="0"/>
                  </a:cubicBezTo>
                  <a:lnTo>
                    <a:pt x="1866" y="0"/>
                  </a:lnTo>
                  <a:cubicBezTo>
                    <a:pt x="831" y="0"/>
                    <a:pt x="0" y="4847"/>
                    <a:pt x="0" y="10798"/>
                  </a:cubicBezTo>
                  <a:cubicBezTo>
                    <a:pt x="0" y="16767"/>
                    <a:pt x="831" y="21600"/>
                    <a:pt x="1866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041" tIns="38041" rIns="38041" bIns="38041" numCol="1" anchor="ctr">
              <a:noAutofit/>
            </a:bodyPr>
            <a:lstStyle/>
            <a:p>
              <a:pPr defTabSz="171182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6"/>
            </a:p>
          </p:txBody>
        </p:sp>
      </p:grpSp>
      <p:sp>
        <p:nvSpPr>
          <p:cNvPr id="58" name="稻壳儿_刀客儿出品_39">
            <a:extLst>
              <a:ext uri="{FF2B5EF4-FFF2-40B4-BE49-F238E27FC236}">
                <a16:creationId xmlns:a16="http://schemas.microsoft.com/office/drawing/2014/main" id="{7BDBBCCE-B96A-4EEE-B0A5-4B1E5A0A8B1C}"/>
              </a:ext>
            </a:extLst>
          </p:cNvPr>
          <p:cNvSpPr/>
          <p:nvPr/>
        </p:nvSpPr>
        <p:spPr>
          <a:xfrm>
            <a:off x="697023" y="4114520"/>
            <a:ext cx="534161" cy="560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7" y="15546"/>
                </a:moveTo>
                <a:cubicBezTo>
                  <a:pt x="1733" y="15695"/>
                  <a:pt x="1802" y="15841"/>
                  <a:pt x="1875" y="15986"/>
                </a:cubicBezTo>
                <a:cubicBezTo>
                  <a:pt x="3548" y="19307"/>
                  <a:pt x="7108" y="21600"/>
                  <a:pt x="11229" y="21600"/>
                </a:cubicBezTo>
                <a:cubicBezTo>
                  <a:pt x="16957" y="21600"/>
                  <a:pt x="21600" y="17171"/>
                  <a:pt x="21600" y="11709"/>
                </a:cubicBezTo>
                <a:cubicBezTo>
                  <a:pt x="21600" y="10341"/>
                  <a:pt x="21309" y="9038"/>
                  <a:pt x="20783" y="7853"/>
                </a:cubicBezTo>
                <a:lnTo>
                  <a:pt x="19725" y="5614"/>
                </a:lnTo>
                <a:cubicBezTo>
                  <a:pt x="18052" y="2293"/>
                  <a:pt x="14492" y="0"/>
                  <a:pt x="10371" y="0"/>
                </a:cubicBezTo>
                <a:cubicBezTo>
                  <a:pt x="4643" y="0"/>
                  <a:pt x="0" y="4429"/>
                  <a:pt x="0" y="9891"/>
                </a:cubicBezTo>
                <a:cubicBezTo>
                  <a:pt x="0" y="11261"/>
                  <a:pt x="292" y="12566"/>
                  <a:pt x="820" y="13752"/>
                </a:cubicBezTo>
                <a:cubicBezTo>
                  <a:pt x="820" y="13752"/>
                  <a:pt x="1667" y="15546"/>
                  <a:pt x="1667" y="1554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90000" tIns="46800" rIns="90000" bIns="46800" numCol="1" anchor="ctr">
            <a:noAutofit/>
          </a:bodyPr>
          <a:lstStyle/>
          <a:p>
            <a:pPr defTabSz="171182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6"/>
          </a:p>
        </p:txBody>
      </p:sp>
      <p:sp>
        <p:nvSpPr>
          <p:cNvPr id="59" name="稻壳儿_刀客儿出品_40">
            <a:extLst>
              <a:ext uri="{FF2B5EF4-FFF2-40B4-BE49-F238E27FC236}">
                <a16:creationId xmlns:a16="http://schemas.microsoft.com/office/drawing/2014/main" id="{4F31A935-33C7-4DB3-B1BE-857D0E0B7339}"/>
              </a:ext>
            </a:extLst>
          </p:cNvPr>
          <p:cNvSpPr/>
          <p:nvPr/>
        </p:nvSpPr>
        <p:spPr>
          <a:xfrm>
            <a:off x="717076" y="4271657"/>
            <a:ext cx="496578" cy="360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53" y="2123"/>
                </a:moveTo>
                <a:lnTo>
                  <a:pt x="20560" y="0"/>
                </a:lnTo>
                <a:cubicBezTo>
                  <a:pt x="21121" y="1837"/>
                  <a:pt x="21431" y="3854"/>
                  <a:pt x="21431" y="5972"/>
                </a:cubicBezTo>
                <a:cubicBezTo>
                  <a:pt x="21431" y="14474"/>
                  <a:pt x="16436" y="21366"/>
                  <a:pt x="10275" y="21366"/>
                </a:cubicBezTo>
                <a:cubicBezTo>
                  <a:pt x="5658" y="21366"/>
                  <a:pt x="1696" y="17496"/>
                  <a:pt x="0" y="11978"/>
                </a:cubicBezTo>
                <a:cubicBezTo>
                  <a:pt x="0" y="11979"/>
                  <a:pt x="0" y="11979"/>
                  <a:pt x="0" y="11980"/>
                </a:cubicBezTo>
                <a:lnTo>
                  <a:pt x="905" y="14750"/>
                </a:lnTo>
                <a:cubicBezTo>
                  <a:pt x="2942" y="18884"/>
                  <a:pt x="6379" y="21600"/>
                  <a:pt x="10275" y="21600"/>
                </a:cubicBezTo>
                <a:cubicBezTo>
                  <a:pt x="16530" y="21600"/>
                  <a:pt x="21600" y="14603"/>
                  <a:pt x="21600" y="5972"/>
                </a:cubicBezTo>
                <a:cubicBezTo>
                  <a:pt x="21600" y="4644"/>
                  <a:pt x="21479" y="3354"/>
                  <a:pt x="21253" y="2123"/>
                </a:cubicBezTo>
                <a:close/>
              </a:path>
            </a:pathLst>
          </a:custGeom>
          <a:solidFill>
            <a:srgbClr val="8EEADD"/>
          </a:solidFill>
          <a:ln w="12700" cap="flat">
            <a:noFill/>
            <a:miter lim="400000"/>
          </a:ln>
          <a:effectLst/>
        </p:spPr>
        <p:txBody>
          <a:bodyPr wrap="square" lIns="90000" tIns="46800" rIns="90000" bIns="46800" numCol="1" anchor="ctr">
            <a:noAutofit/>
          </a:bodyPr>
          <a:lstStyle/>
          <a:p>
            <a:pPr defTabSz="171182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6"/>
          </a:p>
        </p:txBody>
      </p:sp>
      <p:sp>
        <p:nvSpPr>
          <p:cNvPr id="60" name="稻壳儿_刀客儿出品_41">
            <a:extLst>
              <a:ext uri="{FF2B5EF4-FFF2-40B4-BE49-F238E27FC236}">
                <a16:creationId xmlns:a16="http://schemas.microsoft.com/office/drawing/2014/main" id="{A34AC270-0EEA-40D3-B1F9-249DCA2D9FF4}"/>
              </a:ext>
            </a:extLst>
          </p:cNvPr>
          <p:cNvSpPr/>
          <p:nvPr/>
        </p:nvSpPr>
        <p:spPr>
          <a:xfrm>
            <a:off x="697023" y="4114520"/>
            <a:ext cx="512947" cy="5131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90000" tIns="46800" rIns="90000" bIns="46800" numCol="1" anchor="ctr">
            <a:noAutofit/>
          </a:bodyPr>
          <a:lstStyle/>
          <a:p>
            <a:pPr defTabSz="171182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6"/>
          </a:p>
        </p:txBody>
      </p:sp>
      <p:grpSp>
        <p:nvGrpSpPr>
          <p:cNvPr id="61" name="稻壳儿_刀客儿出品_42">
            <a:extLst>
              <a:ext uri="{FF2B5EF4-FFF2-40B4-BE49-F238E27FC236}">
                <a16:creationId xmlns:a16="http://schemas.microsoft.com/office/drawing/2014/main" id="{461168E2-5258-4B37-BFE2-09420B41E3F9}"/>
              </a:ext>
            </a:extLst>
          </p:cNvPr>
          <p:cNvGrpSpPr/>
          <p:nvPr/>
        </p:nvGrpSpPr>
        <p:grpSpPr>
          <a:xfrm>
            <a:off x="851620" y="4213607"/>
            <a:ext cx="269962" cy="303918"/>
            <a:chOff x="0" y="0"/>
            <a:chExt cx="504066" cy="567468"/>
          </a:xfrm>
        </p:grpSpPr>
        <p:sp>
          <p:nvSpPr>
            <p:cNvPr id="62" name="Shape 226">
              <a:extLst>
                <a:ext uri="{FF2B5EF4-FFF2-40B4-BE49-F238E27FC236}">
                  <a16:creationId xmlns:a16="http://schemas.microsoft.com/office/drawing/2014/main" id="{0E1F78CD-8F3A-426C-8C98-3D1CFDA4E44A}"/>
                </a:ext>
              </a:extLst>
            </p:cNvPr>
            <p:cNvSpPr/>
            <p:nvPr/>
          </p:nvSpPr>
          <p:spPr>
            <a:xfrm>
              <a:off x="0" y="126931"/>
              <a:ext cx="285726" cy="440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592" extrusionOk="0">
                  <a:moveTo>
                    <a:pt x="21499" y="5180"/>
                  </a:moveTo>
                  <a:cubicBezTo>
                    <a:pt x="21499" y="4657"/>
                    <a:pt x="20848" y="4232"/>
                    <a:pt x="20045" y="4232"/>
                  </a:cubicBezTo>
                  <a:cubicBezTo>
                    <a:pt x="18152" y="4232"/>
                    <a:pt x="17161" y="3543"/>
                    <a:pt x="15909" y="2671"/>
                  </a:cubicBezTo>
                  <a:cubicBezTo>
                    <a:pt x="15026" y="2056"/>
                    <a:pt x="14112" y="1420"/>
                    <a:pt x="12813" y="1014"/>
                  </a:cubicBezTo>
                  <a:lnTo>
                    <a:pt x="10908" y="431"/>
                  </a:lnTo>
                  <a:lnTo>
                    <a:pt x="10169" y="21"/>
                  </a:lnTo>
                  <a:cubicBezTo>
                    <a:pt x="10118" y="-8"/>
                    <a:pt x="10043" y="-6"/>
                    <a:pt x="9995" y="25"/>
                  </a:cubicBezTo>
                  <a:lnTo>
                    <a:pt x="8822" y="794"/>
                  </a:lnTo>
                  <a:cubicBezTo>
                    <a:pt x="8774" y="826"/>
                    <a:pt x="8786" y="871"/>
                    <a:pt x="8786" y="871"/>
                  </a:cubicBezTo>
                  <a:lnTo>
                    <a:pt x="9926" y="5849"/>
                  </a:lnTo>
                  <a:cubicBezTo>
                    <a:pt x="9933" y="5882"/>
                    <a:pt x="9919" y="5916"/>
                    <a:pt x="9886" y="5942"/>
                  </a:cubicBezTo>
                  <a:lnTo>
                    <a:pt x="8808" y="6800"/>
                  </a:lnTo>
                  <a:cubicBezTo>
                    <a:pt x="8774" y="6828"/>
                    <a:pt x="8721" y="6844"/>
                    <a:pt x="8665" y="6844"/>
                  </a:cubicBezTo>
                  <a:cubicBezTo>
                    <a:pt x="8610" y="6844"/>
                    <a:pt x="8557" y="6828"/>
                    <a:pt x="8522" y="6800"/>
                  </a:cubicBezTo>
                  <a:lnTo>
                    <a:pt x="7445" y="5942"/>
                  </a:lnTo>
                  <a:cubicBezTo>
                    <a:pt x="7412" y="5916"/>
                    <a:pt x="7397" y="5882"/>
                    <a:pt x="7404" y="5849"/>
                  </a:cubicBezTo>
                  <a:lnTo>
                    <a:pt x="8540" y="871"/>
                  </a:lnTo>
                  <a:cubicBezTo>
                    <a:pt x="8540" y="871"/>
                    <a:pt x="8555" y="826"/>
                    <a:pt x="8507" y="794"/>
                  </a:cubicBezTo>
                  <a:lnTo>
                    <a:pt x="7332" y="25"/>
                  </a:lnTo>
                  <a:cubicBezTo>
                    <a:pt x="7286" y="-6"/>
                    <a:pt x="7210" y="-8"/>
                    <a:pt x="7160" y="21"/>
                  </a:cubicBezTo>
                  <a:lnTo>
                    <a:pt x="6418" y="431"/>
                  </a:lnTo>
                  <a:lnTo>
                    <a:pt x="4422" y="1049"/>
                  </a:lnTo>
                  <a:cubicBezTo>
                    <a:pt x="1500" y="2016"/>
                    <a:pt x="982" y="4696"/>
                    <a:pt x="384" y="7794"/>
                  </a:cubicBezTo>
                  <a:cubicBezTo>
                    <a:pt x="270" y="8384"/>
                    <a:pt x="152" y="8994"/>
                    <a:pt x="15" y="9600"/>
                  </a:cubicBezTo>
                  <a:cubicBezTo>
                    <a:pt x="-101" y="10118"/>
                    <a:pt x="449" y="10600"/>
                    <a:pt x="1244" y="10676"/>
                  </a:cubicBezTo>
                  <a:cubicBezTo>
                    <a:pt x="1316" y="10682"/>
                    <a:pt x="1388" y="10686"/>
                    <a:pt x="1458" y="10686"/>
                  </a:cubicBezTo>
                  <a:cubicBezTo>
                    <a:pt x="2168" y="10686"/>
                    <a:pt x="2790" y="10347"/>
                    <a:pt x="2896" y="9875"/>
                  </a:cubicBezTo>
                  <a:cubicBezTo>
                    <a:pt x="3036" y="9249"/>
                    <a:pt x="3155" y="8630"/>
                    <a:pt x="3270" y="8031"/>
                  </a:cubicBezTo>
                  <a:cubicBezTo>
                    <a:pt x="3491" y="6897"/>
                    <a:pt x="3713" y="5745"/>
                    <a:pt x="4060" y="4798"/>
                  </a:cubicBezTo>
                  <a:lnTo>
                    <a:pt x="4061" y="8823"/>
                  </a:lnTo>
                  <a:cubicBezTo>
                    <a:pt x="4061" y="9339"/>
                    <a:pt x="4339" y="9798"/>
                    <a:pt x="4788" y="10182"/>
                  </a:cubicBezTo>
                  <a:lnTo>
                    <a:pt x="4788" y="20451"/>
                  </a:lnTo>
                  <a:cubicBezTo>
                    <a:pt x="4788" y="21081"/>
                    <a:pt x="5574" y="21592"/>
                    <a:pt x="6542" y="21592"/>
                  </a:cubicBezTo>
                  <a:cubicBezTo>
                    <a:pt x="7510" y="21592"/>
                    <a:pt x="8295" y="21081"/>
                    <a:pt x="8294" y="20451"/>
                  </a:cubicBezTo>
                  <a:lnTo>
                    <a:pt x="8294" y="11398"/>
                  </a:lnTo>
                  <a:cubicBezTo>
                    <a:pt x="8419" y="11405"/>
                    <a:pt x="8543" y="11408"/>
                    <a:pt x="8665" y="11408"/>
                  </a:cubicBezTo>
                  <a:cubicBezTo>
                    <a:pt x="8788" y="11408"/>
                    <a:pt x="8913" y="11405"/>
                    <a:pt x="9037" y="11398"/>
                  </a:cubicBezTo>
                  <a:lnTo>
                    <a:pt x="9036" y="20451"/>
                  </a:lnTo>
                  <a:cubicBezTo>
                    <a:pt x="9036" y="21081"/>
                    <a:pt x="9821" y="21592"/>
                    <a:pt x="10790" y="21592"/>
                  </a:cubicBezTo>
                  <a:cubicBezTo>
                    <a:pt x="11757" y="21592"/>
                    <a:pt x="12542" y="21081"/>
                    <a:pt x="12542" y="20451"/>
                  </a:cubicBezTo>
                  <a:lnTo>
                    <a:pt x="12542" y="10182"/>
                  </a:lnTo>
                  <a:cubicBezTo>
                    <a:pt x="12991" y="9798"/>
                    <a:pt x="13269" y="9339"/>
                    <a:pt x="13269" y="8823"/>
                  </a:cubicBezTo>
                  <a:lnTo>
                    <a:pt x="13272" y="3614"/>
                  </a:lnTo>
                  <a:cubicBezTo>
                    <a:pt x="13442" y="3727"/>
                    <a:pt x="13611" y="3846"/>
                    <a:pt x="13784" y="3966"/>
                  </a:cubicBezTo>
                  <a:cubicBezTo>
                    <a:pt x="15168" y="4929"/>
                    <a:pt x="16889" y="6127"/>
                    <a:pt x="20045" y="6127"/>
                  </a:cubicBezTo>
                  <a:cubicBezTo>
                    <a:pt x="20848" y="6127"/>
                    <a:pt x="21499" y="5703"/>
                    <a:pt x="21499" y="518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041" tIns="38041" rIns="38041" bIns="38041" numCol="1" anchor="ctr">
              <a:noAutofit/>
            </a:bodyPr>
            <a:lstStyle/>
            <a:p>
              <a:pPr defTabSz="171182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6"/>
            </a:p>
          </p:txBody>
        </p:sp>
        <p:sp>
          <p:nvSpPr>
            <p:cNvPr id="63" name="Shape 227">
              <a:extLst>
                <a:ext uri="{FF2B5EF4-FFF2-40B4-BE49-F238E27FC236}">
                  <a16:creationId xmlns:a16="http://schemas.microsoft.com/office/drawing/2014/main" id="{D08A53D6-01FF-42AC-BDEB-18AE6CA408DF}"/>
                </a:ext>
              </a:extLst>
            </p:cNvPr>
            <p:cNvSpPr/>
            <p:nvPr/>
          </p:nvSpPr>
          <p:spPr>
            <a:xfrm>
              <a:off x="64663" y="0"/>
              <a:ext cx="99784" cy="119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6" h="21600" extrusionOk="0">
                  <a:moveTo>
                    <a:pt x="10731" y="21600"/>
                  </a:moveTo>
                  <a:cubicBezTo>
                    <a:pt x="16818" y="21600"/>
                    <a:pt x="21362" y="16839"/>
                    <a:pt x="21465" y="8855"/>
                  </a:cubicBezTo>
                  <a:cubicBezTo>
                    <a:pt x="21533" y="3316"/>
                    <a:pt x="18390" y="0"/>
                    <a:pt x="10731" y="0"/>
                  </a:cubicBezTo>
                  <a:cubicBezTo>
                    <a:pt x="3079" y="0"/>
                    <a:pt x="-67" y="3316"/>
                    <a:pt x="1" y="8855"/>
                  </a:cubicBezTo>
                  <a:cubicBezTo>
                    <a:pt x="104" y="16839"/>
                    <a:pt x="4645" y="21600"/>
                    <a:pt x="10731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041" tIns="38041" rIns="38041" bIns="38041" numCol="1" anchor="ctr">
              <a:noAutofit/>
            </a:bodyPr>
            <a:lstStyle/>
            <a:p>
              <a:pPr defTabSz="171182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6"/>
            </a:p>
          </p:txBody>
        </p:sp>
        <p:sp>
          <p:nvSpPr>
            <p:cNvPr id="64" name="Shape 228">
              <a:extLst>
                <a:ext uri="{FF2B5EF4-FFF2-40B4-BE49-F238E27FC236}">
                  <a16:creationId xmlns:a16="http://schemas.microsoft.com/office/drawing/2014/main" id="{E637C2A9-35AC-4F31-996E-EB2E8E97EC99}"/>
                </a:ext>
              </a:extLst>
            </p:cNvPr>
            <p:cNvSpPr/>
            <p:nvPr/>
          </p:nvSpPr>
          <p:spPr>
            <a:xfrm>
              <a:off x="301762" y="320921"/>
              <a:ext cx="101356" cy="1926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5" h="21600" extrusionOk="0">
                  <a:moveTo>
                    <a:pt x="12340" y="8875"/>
                  </a:moveTo>
                  <a:cubicBezTo>
                    <a:pt x="8726" y="7997"/>
                    <a:pt x="7522" y="7564"/>
                    <a:pt x="7522" y="6736"/>
                  </a:cubicBezTo>
                  <a:cubicBezTo>
                    <a:pt x="7522" y="6124"/>
                    <a:pt x="8673" y="5509"/>
                    <a:pt x="11249" y="5509"/>
                  </a:cubicBezTo>
                  <a:cubicBezTo>
                    <a:pt x="12760" y="5509"/>
                    <a:pt x="13620" y="5768"/>
                    <a:pt x="13852" y="5894"/>
                  </a:cubicBezTo>
                  <a:lnTo>
                    <a:pt x="13852" y="6258"/>
                  </a:lnTo>
                  <a:cubicBezTo>
                    <a:pt x="13852" y="7153"/>
                    <a:pt x="15204" y="7880"/>
                    <a:pt x="16879" y="7880"/>
                  </a:cubicBezTo>
                  <a:lnTo>
                    <a:pt x="17537" y="7880"/>
                  </a:lnTo>
                  <a:cubicBezTo>
                    <a:pt x="19211" y="7880"/>
                    <a:pt x="20564" y="7153"/>
                    <a:pt x="20564" y="6258"/>
                  </a:cubicBezTo>
                  <a:lnTo>
                    <a:pt x="20564" y="5613"/>
                  </a:lnTo>
                  <a:cubicBezTo>
                    <a:pt x="20564" y="3600"/>
                    <a:pt x="17521" y="2531"/>
                    <a:pt x="14237" y="2121"/>
                  </a:cubicBezTo>
                  <a:lnTo>
                    <a:pt x="14237" y="1621"/>
                  </a:lnTo>
                  <a:cubicBezTo>
                    <a:pt x="14237" y="725"/>
                    <a:pt x="12884" y="0"/>
                    <a:pt x="11209" y="0"/>
                  </a:cubicBezTo>
                  <a:lnTo>
                    <a:pt x="10551" y="0"/>
                  </a:lnTo>
                  <a:cubicBezTo>
                    <a:pt x="8879" y="0"/>
                    <a:pt x="7522" y="725"/>
                    <a:pt x="7522" y="1621"/>
                  </a:cubicBezTo>
                  <a:lnTo>
                    <a:pt x="7522" y="2226"/>
                  </a:lnTo>
                  <a:cubicBezTo>
                    <a:pt x="3430" y="2889"/>
                    <a:pt x="730" y="4629"/>
                    <a:pt x="730" y="6757"/>
                  </a:cubicBezTo>
                  <a:cubicBezTo>
                    <a:pt x="730" y="10016"/>
                    <a:pt x="5731" y="11246"/>
                    <a:pt x="9383" y="12144"/>
                  </a:cubicBezTo>
                  <a:cubicBezTo>
                    <a:pt x="12893" y="13008"/>
                    <a:pt x="14434" y="13491"/>
                    <a:pt x="14434" y="14491"/>
                  </a:cubicBezTo>
                  <a:cubicBezTo>
                    <a:pt x="14434" y="15462"/>
                    <a:pt x="13013" y="16112"/>
                    <a:pt x="10902" y="16112"/>
                  </a:cubicBezTo>
                  <a:cubicBezTo>
                    <a:pt x="8203" y="16112"/>
                    <a:pt x="6651" y="15086"/>
                    <a:pt x="6106" y="14643"/>
                  </a:cubicBezTo>
                  <a:cubicBezTo>
                    <a:pt x="5646" y="14266"/>
                    <a:pt x="4910" y="14009"/>
                    <a:pt x="4078" y="13934"/>
                  </a:cubicBezTo>
                  <a:cubicBezTo>
                    <a:pt x="3248" y="13860"/>
                    <a:pt x="2395" y="13975"/>
                    <a:pt x="1729" y="14250"/>
                  </a:cubicBezTo>
                  <a:lnTo>
                    <a:pt x="1180" y="14477"/>
                  </a:lnTo>
                  <a:cubicBezTo>
                    <a:pt x="-81" y="14997"/>
                    <a:pt x="-375" y="15954"/>
                    <a:pt x="512" y="16663"/>
                  </a:cubicBezTo>
                  <a:cubicBezTo>
                    <a:pt x="1376" y="17356"/>
                    <a:pt x="3621" y="18842"/>
                    <a:pt x="7522" y="19435"/>
                  </a:cubicBezTo>
                  <a:lnTo>
                    <a:pt x="7522" y="19978"/>
                  </a:lnTo>
                  <a:cubicBezTo>
                    <a:pt x="7522" y="20873"/>
                    <a:pt x="8879" y="21600"/>
                    <a:pt x="10551" y="21600"/>
                  </a:cubicBezTo>
                  <a:lnTo>
                    <a:pt x="11209" y="21600"/>
                  </a:lnTo>
                  <a:cubicBezTo>
                    <a:pt x="12884" y="21600"/>
                    <a:pt x="14237" y="20873"/>
                    <a:pt x="14237" y="19978"/>
                  </a:cubicBezTo>
                  <a:lnTo>
                    <a:pt x="14237" y="19435"/>
                  </a:lnTo>
                  <a:cubicBezTo>
                    <a:pt x="18836" y="18710"/>
                    <a:pt x="21225" y="16518"/>
                    <a:pt x="21225" y="14449"/>
                  </a:cubicBezTo>
                  <a:cubicBezTo>
                    <a:pt x="21225" y="11037"/>
                    <a:pt x="16091" y="9788"/>
                    <a:pt x="12340" y="887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041" tIns="38041" rIns="38041" bIns="38041" numCol="1" anchor="ctr">
              <a:noAutofit/>
            </a:bodyPr>
            <a:lstStyle/>
            <a:p>
              <a:pPr defTabSz="171182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6"/>
            </a:p>
          </p:txBody>
        </p:sp>
        <p:sp>
          <p:nvSpPr>
            <p:cNvPr id="65" name="Shape 229">
              <a:extLst>
                <a:ext uri="{FF2B5EF4-FFF2-40B4-BE49-F238E27FC236}">
                  <a16:creationId xmlns:a16="http://schemas.microsoft.com/office/drawing/2014/main" id="{B62126E4-FB15-4AC7-B19D-DF68333D956B}"/>
                </a:ext>
              </a:extLst>
            </p:cNvPr>
            <p:cNvSpPr/>
            <p:nvPr/>
          </p:nvSpPr>
          <p:spPr>
            <a:xfrm>
              <a:off x="201174" y="263443"/>
              <a:ext cx="302893" cy="30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1" y="19086"/>
                  </a:moveTo>
                  <a:cubicBezTo>
                    <a:pt x="6231" y="19086"/>
                    <a:pt x="2514" y="15369"/>
                    <a:pt x="2514" y="10801"/>
                  </a:cubicBezTo>
                  <a:cubicBezTo>
                    <a:pt x="2514" y="6231"/>
                    <a:pt x="6231" y="2514"/>
                    <a:pt x="10801" y="2514"/>
                  </a:cubicBezTo>
                  <a:cubicBezTo>
                    <a:pt x="15369" y="2514"/>
                    <a:pt x="19087" y="6231"/>
                    <a:pt x="19087" y="10801"/>
                  </a:cubicBezTo>
                  <a:cubicBezTo>
                    <a:pt x="19087" y="15369"/>
                    <a:pt x="15369" y="19086"/>
                    <a:pt x="10801" y="19086"/>
                  </a:cubicBezTo>
                  <a:close/>
                  <a:moveTo>
                    <a:pt x="10801" y="0"/>
                  </a:moveTo>
                  <a:cubicBezTo>
                    <a:pt x="4844" y="0"/>
                    <a:pt x="0" y="4845"/>
                    <a:pt x="0" y="10801"/>
                  </a:cubicBezTo>
                  <a:cubicBezTo>
                    <a:pt x="0" y="16755"/>
                    <a:pt x="4844" y="21600"/>
                    <a:pt x="10801" y="21600"/>
                  </a:cubicBezTo>
                  <a:cubicBezTo>
                    <a:pt x="16755" y="21600"/>
                    <a:pt x="21600" y="16755"/>
                    <a:pt x="21600" y="10801"/>
                  </a:cubicBezTo>
                  <a:cubicBezTo>
                    <a:pt x="21600" y="4845"/>
                    <a:pt x="16755" y="0"/>
                    <a:pt x="1080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041" tIns="38041" rIns="38041" bIns="38041" numCol="1" anchor="ctr">
              <a:noAutofit/>
            </a:bodyPr>
            <a:lstStyle/>
            <a:p>
              <a:pPr defTabSz="171182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6"/>
            </a:p>
          </p:txBody>
        </p:sp>
      </p:grpSp>
      <p:sp>
        <p:nvSpPr>
          <p:cNvPr id="66" name="稻壳儿_刀客儿出品_43">
            <a:extLst>
              <a:ext uri="{FF2B5EF4-FFF2-40B4-BE49-F238E27FC236}">
                <a16:creationId xmlns:a16="http://schemas.microsoft.com/office/drawing/2014/main" id="{348B2B39-5969-4524-BFD9-390D036021EA}"/>
              </a:ext>
            </a:extLst>
          </p:cNvPr>
          <p:cNvSpPr/>
          <p:nvPr/>
        </p:nvSpPr>
        <p:spPr>
          <a:xfrm>
            <a:off x="699114" y="3136466"/>
            <a:ext cx="534161" cy="560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7" y="15546"/>
                </a:moveTo>
                <a:cubicBezTo>
                  <a:pt x="1733" y="15695"/>
                  <a:pt x="1802" y="15841"/>
                  <a:pt x="1875" y="15986"/>
                </a:cubicBezTo>
                <a:cubicBezTo>
                  <a:pt x="3548" y="19307"/>
                  <a:pt x="7108" y="21600"/>
                  <a:pt x="11229" y="21600"/>
                </a:cubicBezTo>
                <a:cubicBezTo>
                  <a:pt x="16957" y="21600"/>
                  <a:pt x="21600" y="17171"/>
                  <a:pt x="21600" y="11709"/>
                </a:cubicBezTo>
                <a:cubicBezTo>
                  <a:pt x="21600" y="10341"/>
                  <a:pt x="21309" y="9038"/>
                  <a:pt x="20783" y="7853"/>
                </a:cubicBezTo>
                <a:lnTo>
                  <a:pt x="19725" y="5614"/>
                </a:lnTo>
                <a:cubicBezTo>
                  <a:pt x="18052" y="2293"/>
                  <a:pt x="14492" y="0"/>
                  <a:pt x="10371" y="0"/>
                </a:cubicBezTo>
                <a:cubicBezTo>
                  <a:pt x="4643" y="0"/>
                  <a:pt x="0" y="4429"/>
                  <a:pt x="0" y="9891"/>
                </a:cubicBezTo>
                <a:cubicBezTo>
                  <a:pt x="0" y="11261"/>
                  <a:pt x="292" y="12566"/>
                  <a:pt x="820" y="13752"/>
                </a:cubicBezTo>
                <a:cubicBezTo>
                  <a:pt x="820" y="13752"/>
                  <a:pt x="1667" y="15546"/>
                  <a:pt x="1667" y="1554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90000" tIns="46800" rIns="90000" bIns="46800" numCol="1" anchor="ctr">
            <a:noAutofit/>
          </a:bodyPr>
          <a:lstStyle/>
          <a:p>
            <a:pPr defTabSz="171182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6"/>
          </a:p>
        </p:txBody>
      </p:sp>
      <p:sp>
        <p:nvSpPr>
          <p:cNvPr id="67" name="稻壳儿_刀客儿出品_44">
            <a:extLst>
              <a:ext uri="{FF2B5EF4-FFF2-40B4-BE49-F238E27FC236}">
                <a16:creationId xmlns:a16="http://schemas.microsoft.com/office/drawing/2014/main" id="{4698EFD4-E37A-4B4D-AC24-E5135E3F5707}"/>
              </a:ext>
            </a:extLst>
          </p:cNvPr>
          <p:cNvSpPr/>
          <p:nvPr/>
        </p:nvSpPr>
        <p:spPr>
          <a:xfrm>
            <a:off x="719167" y="3293602"/>
            <a:ext cx="496578" cy="360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53" y="2123"/>
                </a:moveTo>
                <a:lnTo>
                  <a:pt x="20560" y="0"/>
                </a:lnTo>
                <a:cubicBezTo>
                  <a:pt x="21121" y="1837"/>
                  <a:pt x="21431" y="3854"/>
                  <a:pt x="21431" y="5972"/>
                </a:cubicBezTo>
                <a:cubicBezTo>
                  <a:pt x="21431" y="14474"/>
                  <a:pt x="16436" y="21366"/>
                  <a:pt x="10275" y="21366"/>
                </a:cubicBezTo>
                <a:cubicBezTo>
                  <a:pt x="5658" y="21366"/>
                  <a:pt x="1696" y="17496"/>
                  <a:pt x="0" y="11978"/>
                </a:cubicBezTo>
                <a:cubicBezTo>
                  <a:pt x="0" y="11979"/>
                  <a:pt x="0" y="11979"/>
                  <a:pt x="0" y="11980"/>
                </a:cubicBezTo>
                <a:lnTo>
                  <a:pt x="905" y="14750"/>
                </a:lnTo>
                <a:cubicBezTo>
                  <a:pt x="2942" y="18884"/>
                  <a:pt x="6379" y="21600"/>
                  <a:pt x="10275" y="21600"/>
                </a:cubicBezTo>
                <a:cubicBezTo>
                  <a:pt x="16530" y="21600"/>
                  <a:pt x="21600" y="14603"/>
                  <a:pt x="21600" y="5972"/>
                </a:cubicBezTo>
                <a:cubicBezTo>
                  <a:pt x="21600" y="4644"/>
                  <a:pt x="21479" y="3354"/>
                  <a:pt x="21253" y="2123"/>
                </a:cubicBezTo>
                <a:close/>
              </a:path>
            </a:pathLst>
          </a:custGeom>
          <a:solidFill>
            <a:srgbClr val="C5F398"/>
          </a:solidFill>
          <a:ln w="12700" cap="flat">
            <a:noFill/>
            <a:miter lim="400000"/>
          </a:ln>
          <a:effectLst/>
        </p:spPr>
        <p:txBody>
          <a:bodyPr wrap="square" lIns="90000" tIns="46800" rIns="90000" bIns="46800" numCol="1" anchor="ctr">
            <a:noAutofit/>
          </a:bodyPr>
          <a:lstStyle/>
          <a:p>
            <a:pPr defTabSz="171182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6"/>
          </a:p>
        </p:txBody>
      </p:sp>
      <p:sp>
        <p:nvSpPr>
          <p:cNvPr id="68" name="稻壳儿_刀客儿出品_45">
            <a:extLst>
              <a:ext uri="{FF2B5EF4-FFF2-40B4-BE49-F238E27FC236}">
                <a16:creationId xmlns:a16="http://schemas.microsoft.com/office/drawing/2014/main" id="{C174195A-EA62-4BC3-A2EC-8FBFF459C566}"/>
              </a:ext>
            </a:extLst>
          </p:cNvPr>
          <p:cNvSpPr/>
          <p:nvPr/>
        </p:nvSpPr>
        <p:spPr>
          <a:xfrm>
            <a:off x="699115" y="3136465"/>
            <a:ext cx="512947" cy="5131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90000" tIns="46800" rIns="90000" bIns="46800" numCol="1" anchor="ctr">
            <a:noAutofit/>
          </a:bodyPr>
          <a:lstStyle/>
          <a:p>
            <a:pPr defTabSz="171182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6"/>
          </a:p>
        </p:txBody>
      </p:sp>
      <p:grpSp>
        <p:nvGrpSpPr>
          <p:cNvPr id="69" name="稻壳儿_刀客儿出品_46">
            <a:extLst>
              <a:ext uri="{FF2B5EF4-FFF2-40B4-BE49-F238E27FC236}">
                <a16:creationId xmlns:a16="http://schemas.microsoft.com/office/drawing/2014/main" id="{265B35B5-5F20-438C-AD7D-8BDDAF57B9A4}"/>
              </a:ext>
            </a:extLst>
          </p:cNvPr>
          <p:cNvGrpSpPr/>
          <p:nvPr/>
        </p:nvGrpSpPr>
        <p:grpSpPr>
          <a:xfrm>
            <a:off x="831440" y="3293057"/>
            <a:ext cx="269962" cy="233488"/>
            <a:chOff x="0" y="0"/>
            <a:chExt cx="504066" cy="435963"/>
          </a:xfrm>
        </p:grpSpPr>
        <p:sp>
          <p:nvSpPr>
            <p:cNvPr id="70" name="Shape 236">
              <a:extLst>
                <a:ext uri="{FF2B5EF4-FFF2-40B4-BE49-F238E27FC236}">
                  <a16:creationId xmlns:a16="http://schemas.microsoft.com/office/drawing/2014/main" id="{6BF27655-4787-426F-B66A-71CAF65DF126}"/>
                </a:ext>
              </a:extLst>
            </p:cNvPr>
            <p:cNvSpPr/>
            <p:nvPr/>
          </p:nvSpPr>
          <p:spPr>
            <a:xfrm>
              <a:off x="-1" y="0"/>
              <a:ext cx="444814" cy="435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5" h="20957" extrusionOk="0">
                  <a:moveTo>
                    <a:pt x="20222" y="8644"/>
                  </a:moveTo>
                  <a:lnTo>
                    <a:pt x="21303" y="5983"/>
                  </a:lnTo>
                  <a:cubicBezTo>
                    <a:pt x="21424" y="5685"/>
                    <a:pt x="21272" y="5521"/>
                    <a:pt x="20967" y="5619"/>
                  </a:cubicBezTo>
                  <a:lnTo>
                    <a:pt x="19892" y="5962"/>
                  </a:lnTo>
                  <a:cubicBezTo>
                    <a:pt x="18701" y="3465"/>
                    <a:pt x="16619" y="1573"/>
                    <a:pt x="14018" y="631"/>
                  </a:cubicBezTo>
                  <a:cubicBezTo>
                    <a:pt x="11392" y="-321"/>
                    <a:pt x="8553" y="-192"/>
                    <a:pt x="6026" y="995"/>
                  </a:cubicBezTo>
                  <a:cubicBezTo>
                    <a:pt x="3496" y="2182"/>
                    <a:pt x="1579" y="4284"/>
                    <a:pt x="629" y="6915"/>
                  </a:cubicBezTo>
                  <a:cubicBezTo>
                    <a:pt x="-46" y="8783"/>
                    <a:pt x="-176" y="10759"/>
                    <a:pt x="230" y="12654"/>
                  </a:cubicBezTo>
                  <a:cubicBezTo>
                    <a:pt x="395" y="13428"/>
                    <a:pt x="651" y="14189"/>
                    <a:pt x="993" y="14922"/>
                  </a:cubicBezTo>
                  <a:cubicBezTo>
                    <a:pt x="2179" y="17455"/>
                    <a:pt x="4277" y="19375"/>
                    <a:pt x="6903" y="20327"/>
                  </a:cubicBezTo>
                  <a:cubicBezTo>
                    <a:pt x="9528" y="21279"/>
                    <a:pt x="12368" y="21150"/>
                    <a:pt x="14896" y="19963"/>
                  </a:cubicBezTo>
                  <a:cubicBezTo>
                    <a:pt x="15255" y="19794"/>
                    <a:pt x="15612" y="19625"/>
                    <a:pt x="15934" y="19401"/>
                  </a:cubicBezTo>
                  <a:cubicBezTo>
                    <a:pt x="16361" y="19105"/>
                    <a:pt x="16809" y="18841"/>
                    <a:pt x="16369" y="18195"/>
                  </a:cubicBezTo>
                  <a:cubicBezTo>
                    <a:pt x="15923" y="17542"/>
                    <a:pt x="15040" y="18033"/>
                    <a:pt x="14182" y="18437"/>
                  </a:cubicBezTo>
                  <a:cubicBezTo>
                    <a:pt x="12063" y="19438"/>
                    <a:pt x="9678" y="19542"/>
                    <a:pt x="7474" y="18744"/>
                  </a:cubicBezTo>
                  <a:cubicBezTo>
                    <a:pt x="5272" y="17945"/>
                    <a:pt x="3511" y="16333"/>
                    <a:pt x="2516" y="14207"/>
                  </a:cubicBezTo>
                  <a:cubicBezTo>
                    <a:pt x="2227" y="13591"/>
                    <a:pt x="2015" y="12953"/>
                    <a:pt x="1875" y="12305"/>
                  </a:cubicBezTo>
                  <a:cubicBezTo>
                    <a:pt x="1535" y="10714"/>
                    <a:pt x="1644" y="9055"/>
                    <a:pt x="2211" y="7488"/>
                  </a:cubicBezTo>
                  <a:cubicBezTo>
                    <a:pt x="3008" y="5281"/>
                    <a:pt x="4616" y="3516"/>
                    <a:pt x="6738" y="2521"/>
                  </a:cubicBezTo>
                  <a:cubicBezTo>
                    <a:pt x="8860" y="1524"/>
                    <a:pt x="11243" y="1416"/>
                    <a:pt x="13446" y="2214"/>
                  </a:cubicBezTo>
                  <a:cubicBezTo>
                    <a:pt x="15555" y="2979"/>
                    <a:pt x="17256" y="4488"/>
                    <a:pt x="18271" y="6480"/>
                  </a:cubicBezTo>
                  <a:lnTo>
                    <a:pt x="17157" y="6836"/>
                  </a:lnTo>
                  <a:cubicBezTo>
                    <a:pt x="16850" y="6933"/>
                    <a:pt x="16822" y="7155"/>
                    <a:pt x="17092" y="7328"/>
                  </a:cubicBezTo>
                  <a:lnTo>
                    <a:pt x="19510" y="8872"/>
                  </a:lnTo>
                  <a:cubicBezTo>
                    <a:pt x="19782" y="9045"/>
                    <a:pt x="20103" y="8942"/>
                    <a:pt x="20222" y="8644"/>
                  </a:cubicBezTo>
                  <a:cubicBezTo>
                    <a:pt x="20222" y="8644"/>
                    <a:pt x="20222" y="8644"/>
                    <a:pt x="20222" y="864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041" tIns="38041" rIns="38041" bIns="38041" numCol="1" anchor="ctr">
              <a:noAutofit/>
            </a:bodyPr>
            <a:lstStyle/>
            <a:p>
              <a:pPr defTabSz="171182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6"/>
            </a:p>
          </p:txBody>
        </p:sp>
        <p:sp>
          <p:nvSpPr>
            <p:cNvPr id="71" name="Shape 237">
              <a:extLst>
                <a:ext uri="{FF2B5EF4-FFF2-40B4-BE49-F238E27FC236}">
                  <a16:creationId xmlns:a16="http://schemas.microsoft.com/office/drawing/2014/main" id="{BA34F70E-E25D-47A1-B4CC-66F0733377D0}"/>
                </a:ext>
              </a:extLst>
            </p:cNvPr>
            <p:cNvSpPr/>
            <p:nvPr/>
          </p:nvSpPr>
          <p:spPr>
            <a:xfrm>
              <a:off x="112035" y="80914"/>
              <a:ext cx="119055" cy="235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7" h="21600" extrusionOk="0">
                  <a:moveTo>
                    <a:pt x="16214" y="1304"/>
                  </a:moveTo>
                  <a:lnTo>
                    <a:pt x="16214" y="12881"/>
                  </a:lnTo>
                  <a:lnTo>
                    <a:pt x="935" y="19286"/>
                  </a:lnTo>
                  <a:cubicBezTo>
                    <a:pt x="-152" y="19740"/>
                    <a:pt x="-313" y="20563"/>
                    <a:pt x="568" y="21120"/>
                  </a:cubicBezTo>
                  <a:cubicBezTo>
                    <a:pt x="1069" y="21435"/>
                    <a:pt x="1801" y="21600"/>
                    <a:pt x="2537" y="21600"/>
                  </a:cubicBezTo>
                  <a:cubicBezTo>
                    <a:pt x="3103" y="21600"/>
                    <a:pt x="3669" y="21503"/>
                    <a:pt x="4140" y="21307"/>
                  </a:cubicBezTo>
                  <a:lnTo>
                    <a:pt x="21287" y="14119"/>
                  </a:lnTo>
                  <a:lnTo>
                    <a:pt x="21287" y="1304"/>
                  </a:lnTo>
                  <a:cubicBezTo>
                    <a:pt x="21287" y="583"/>
                    <a:pt x="20150" y="0"/>
                    <a:pt x="18753" y="0"/>
                  </a:cubicBezTo>
                  <a:cubicBezTo>
                    <a:pt x="17351" y="0"/>
                    <a:pt x="16214" y="583"/>
                    <a:pt x="16214" y="1304"/>
                  </a:cubicBezTo>
                  <a:cubicBezTo>
                    <a:pt x="16214" y="1304"/>
                    <a:pt x="16214" y="1304"/>
                    <a:pt x="16214" y="130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041" tIns="38041" rIns="38041" bIns="38041" numCol="1" anchor="ctr">
              <a:noAutofit/>
            </a:bodyPr>
            <a:lstStyle/>
            <a:p>
              <a:pPr defTabSz="171182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6"/>
            </a:p>
          </p:txBody>
        </p:sp>
        <p:sp>
          <p:nvSpPr>
            <p:cNvPr id="72" name="Shape 238">
              <a:extLst>
                <a:ext uri="{FF2B5EF4-FFF2-40B4-BE49-F238E27FC236}">
                  <a16:creationId xmlns:a16="http://schemas.microsoft.com/office/drawing/2014/main" id="{02B9CB60-D393-4BD5-BEFB-69171306D067}"/>
                </a:ext>
              </a:extLst>
            </p:cNvPr>
            <p:cNvSpPr/>
            <p:nvPr/>
          </p:nvSpPr>
          <p:spPr>
            <a:xfrm>
              <a:off x="273863" y="230294"/>
              <a:ext cx="230204" cy="113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5" y="14012"/>
                  </a:moveTo>
                  <a:cubicBezTo>
                    <a:pt x="17007" y="15732"/>
                    <a:pt x="15553" y="15774"/>
                    <a:pt x="14659" y="13967"/>
                  </a:cubicBezTo>
                  <a:lnTo>
                    <a:pt x="13027" y="10792"/>
                  </a:lnTo>
                  <a:lnTo>
                    <a:pt x="14680" y="7580"/>
                  </a:lnTo>
                  <a:cubicBezTo>
                    <a:pt x="15529" y="5859"/>
                    <a:pt x="17007" y="5859"/>
                    <a:pt x="17855" y="7575"/>
                  </a:cubicBezTo>
                  <a:cubicBezTo>
                    <a:pt x="18281" y="8439"/>
                    <a:pt x="18515" y="9576"/>
                    <a:pt x="18515" y="10792"/>
                  </a:cubicBezTo>
                  <a:cubicBezTo>
                    <a:pt x="18515" y="12004"/>
                    <a:pt x="18281" y="13153"/>
                    <a:pt x="17855" y="14012"/>
                  </a:cubicBezTo>
                  <a:cubicBezTo>
                    <a:pt x="17855" y="14012"/>
                    <a:pt x="17855" y="14012"/>
                    <a:pt x="17855" y="14012"/>
                  </a:cubicBezTo>
                  <a:close/>
                  <a:moveTo>
                    <a:pt x="6920" y="14012"/>
                  </a:moveTo>
                  <a:cubicBezTo>
                    <a:pt x="6071" y="15732"/>
                    <a:pt x="4594" y="15732"/>
                    <a:pt x="3745" y="14012"/>
                  </a:cubicBezTo>
                  <a:cubicBezTo>
                    <a:pt x="3322" y="13153"/>
                    <a:pt x="3088" y="12011"/>
                    <a:pt x="3088" y="10800"/>
                  </a:cubicBezTo>
                  <a:cubicBezTo>
                    <a:pt x="3088" y="9584"/>
                    <a:pt x="3322" y="8445"/>
                    <a:pt x="3748" y="7583"/>
                  </a:cubicBezTo>
                  <a:cubicBezTo>
                    <a:pt x="4171" y="6723"/>
                    <a:pt x="4733" y="6249"/>
                    <a:pt x="5333" y="6249"/>
                  </a:cubicBezTo>
                  <a:cubicBezTo>
                    <a:pt x="5931" y="6249"/>
                    <a:pt x="6494" y="6723"/>
                    <a:pt x="6943" y="7626"/>
                  </a:cubicBezTo>
                  <a:lnTo>
                    <a:pt x="8573" y="10802"/>
                  </a:lnTo>
                  <a:cubicBezTo>
                    <a:pt x="8573" y="10802"/>
                    <a:pt x="6920" y="14012"/>
                    <a:pt x="6920" y="14012"/>
                  </a:cubicBezTo>
                  <a:close/>
                  <a:moveTo>
                    <a:pt x="16270" y="0"/>
                  </a:moveTo>
                  <a:cubicBezTo>
                    <a:pt x="14846" y="0"/>
                    <a:pt x="13508" y="1124"/>
                    <a:pt x="12523" y="3114"/>
                  </a:cubicBezTo>
                  <a:lnTo>
                    <a:pt x="10799" y="6465"/>
                  </a:lnTo>
                  <a:lnTo>
                    <a:pt x="9104" y="3167"/>
                  </a:lnTo>
                  <a:cubicBezTo>
                    <a:pt x="8097" y="1124"/>
                    <a:pt x="6757" y="0"/>
                    <a:pt x="5333" y="0"/>
                  </a:cubicBezTo>
                  <a:cubicBezTo>
                    <a:pt x="3908" y="0"/>
                    <a:pt x="2570" y="1129"/>
                    <a:pt x="1564" y="3167"/>
                  </a:cubicBezTo>
                  <a:cubicBezTo>
                    <a:pt x="557" y="5204"/>
                    <a:pt x="0" y="7912"/>
                    <a:pt x="0" y="10802"/>
                  </a:cubicBezTo>
                  <a:cubicBezTo>
                    <a:pt x="0" y="13682"/>
                    <a:pt x="554" y="16398"/>
                    <a:pt x="1564" y="18433"/>
                  </a:cubicBezTo>
                  <a:cubicBezTo>
                    <a:pt x="2568" y="20474"/>
                    <a:pt x="3908" y="21600"/>
                    <a:pt x="5333" y="21600"/>
                  </a:cubicBezTo>
                  <a:cubicBezTo>
                    <a:pt x="6754" y="21600"/>
                    <a:pt x="8097" y="20477"/>
                    <a:pt x="9080" y="18478"/>
                  </a:cubicBezTo>
                  <a:lnTo>
                    <a:pt x="10801" y="15133"/>
                  </a:lnTo>
                  <a:lnTo>
                    <a:pt x="12499" y="18433"/>
                  </a:lnTo>
                  <a:cubicBezTo>
                    <a:pt x="13506" y="20474"/>
                    <a:pt x="14846" y="21600"/>
                    <a:pt x="16270" y="21600"/>
                  </a:cubicBezTo>
                  <a:cubicBezTo>
                    <a:pt x="17695" y="21600"/>
                    <a:pt x="19032" y="20477"/>
                    <a:pt x="20036" y="18433"/>
                  </a:cubicBezTo>
                  <a:cubicBezTo>
                    <a:pt x="21046" y="16400"/>
                    <a:pt x="21600" y="13685"/>
                    <a:pt x="21600" y="10798"/>
                  </a:cubicBezTo>
                  <a:cubicBezTo>
                    <a:pt x="21600" y="7910"/>
                    <a:pt x="21048" y="5201"/>
                    <a:pt x="20036" y="3163"/>
                  </a:cubicBezTo>
                  <a:cubicBezTo>
                    <a:pt x="19030" y="1124"/>
                    <a:pt x="17692" y="0"/>
                    <a:pt x="16270" y="0"/>
                  </a:cubicBezTo>
                  <a:cubicBezTo>
                    <a:pt x="16270" y="0"/>
                    <a:pt x="16270" y="0"/>
                    <a:pt x="1627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041" tIns="38041" rIns="38041" bIns="38041" numCol="1" anchor="ctr">
              <a:noAutofit/>
            </a:bodyPr>
            <a:lstStyle/>
            <a:p>
              <a:pPr defTabSz="171182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6"/>
            </a:p>
          </p:txBody>
        </p:sp>
      </p:grpSp>
      <p:sp>
        <p:nvSpPr>
          <p:cNvPr id="73" name="稻壳儿_刀客儿出品_47">
            <a:extLst>
              <a:ext uri="{FF2B5EF4-FFF2-40B4-BE49-F238E27FC236}">
                <a16:creationId xmlns:a16="http://schemas.microsoft.com/office/drawing/2014/main" id="{55B21A1C-960A-41C4-9116-0221828149B8}"/>
              </a:ext>
            </a:extLst>
          </p:cNvPr>
          <p:cNvSpPr/>
          <p:nvPr/>
        </p:nvSpPr>
        <p:spPr>
          <a:xfrm>
            <a:off x="705916" y="5096285"/>
            <a:ext cx="534161" cy="560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7" y="15546"/>
                </a:moveTo>
                <a:cubicBezTo>
                  <a:pt x="1733" y="15695"/>
                  <a:pt x="1802" y="15841"/>
                  <a:pt x="1875" y="15986"/>
                </a:cubicBezTo>
                <a:cubicBezTo>
                  <a:pt x="3548" y="19307"/>
                  <a:pt x="7108" y="21600"/>
                  <a:pt x="11229" y="21600"/>
                </a:cubicBezTo>
                <a:cubicBezTo>
                  <a:pt x="16957" y="21600"/>
                  <a:pt x="21600" y="17171"/>
                  <a:pt x="21600" y="11709"/>
                </a:cubicBezTo>
                <a:cubicBezTo>
                  <a:pt x="21600" y="10341"/>
                  <a:pt x="21309" y="9038"/>
                  <a:pt x="20783" y="7853"/>
                </a:cubicBezTo>
                <a:lnTo>
                  <a:pt x="19725" y="5614"/>
                </a:lnTo>
                <a:cubicBezTo>
                  <a:pt x="18052" y="2293"/>
                  <a:pt x="14492" y="0"/>
                  <a:pt x="10371" y="0"/>
                </a:cubicBezTo>
                <a:cubicBezTo>
                  <a:pt x="4643" y="0"/>
                  <a:pt x="0" y="4429"/>
                  <a:pt x="0" y="9891"/>
                </a:cubicBezTo>
                <a:cubicBezTo>
                  <a:pt x="0" y="11261"/>
                  <a:pt x="292" y="12566"/>
                  <a:pt x="820" y="13752"/>
                </a:cubicBezTo>
                <a:cubicBezTo>
                  <a:pt x="820" y="13752"/>
                  <a:pt x="1667" y="15546"/>
                  <a:pt x="1667" y="15546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90000" tIns="46800" rIns="90000" bIns="46800" numCol="1" anchor="ctr">
            <a:noAutofit/>
          </a:bodyPr>
          <a:lstStyle/>
          <a:p>
            <a:pPr defTabSz="171182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6"/>
          </a:p>
        </p:txBody>
      </p:sp>
      <p:sp>
        <p:nvSpPr>
          <p:cNvPr id="74" name="稻壳儿_刀客儿出品_48">
            <a:extLst>
              <a:ext uri="{FF2B5EF4-FFF2-40B4-BE49-F238E27FC236}">
                <a16:creationId xmlns:a16="http://schemas.microsoft.com/office/drawing/2014/main" id="{F6FDCC42-B027-4DE9-B289-81E36653E39B}"/>
              </a:ext>
            </a:extLst>
          </p:cNvPr>
          <p:cNvSpPr/>
          <p:nvPr/>
        </p:nvSpPr>
        <p:spPr>
          <a:xfrm>
            <a:off x="725969" y="5253422"/>
            <a:ext cx="496578" cy="360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53" y="2123"/>
                </a:moveTo>
                <a:lnTo>
                  <a:pt x="20560" y="0"/>
                </a:lnTo>
                <a:cubicBezTo>
                  <a:pt x="21121" y="1837"/>
                  <a:pt x="21431" y="3854"/>
                  <a:pt x="21431" y="5972"/>
                </a:cubicBezTo>
                <a:cubicBezTo>
                  <a:pt x="21431" y="14474"/>
                  <a:pt x="16436" y="21366"/>
                  <a:pt x="10275" y="21366"/>
                </a:cubicBezTo>
                <a:cubicBezTo>
                  <a:pt x="5658" y="21366"/>
                  <a:pt x="1696" y="17496"/>
                  <a:pt x="0" y="11978"/>
                </a:cubicBezTo>
                <a:cubicBezTo>
                  <a:pt x="0" y="11979"/>
                  <a:pt x="0" y="11979"/>
                  <a:pt x="0" y="11980"/>
                </a:cubicBezTo>
                <a:lnTo>
                  <a:pt x="905" y="14750"/>
                </a:lnTo>
                <a:cubicBezTo>
                  <a:pt x="2942" y="18884"/>
                  <a:pt x="6379" y="21600"/>
                  <a:pt x="10275" y="21600"/>
                </a:cubicBezTo>
                <a:cubicBezTo>
                  <a:pt x="16530" y="21600"/>
                  <a:pt x="21600" y="14603"/>
                  <a:pt x="21600" y="5972"/>
                </a:cubicBezTo>
                <a:cubicBezTo>
                  <a:pt x="21600" y="4644"/>
                  <a:pt x="21479" y="3354"/>
                  <a:pt x="21253" y="2123"/>
                </a:cubicBezTo>
                <a:close/>
              </a:path>
            </a:pathLst>
          </a:custGeom>
          <a:solidFill>
            <a:srgbClr val="79E3FF"/>
          </a:solidFill>
          <a:ln w="12700" cap="flat">
            <a:noFill/>
            <a:miter lim="400000"/>
          </a:ln>
          <a:effectLst/>
        </p:spPr>
        <p:txBody>
          <a:bodyPr wrap="square" lIns="90000" tIns="46800" rIns="90000" bIns="46800" numCol="1" anchor="ctr">
            <a:noAutofit/>
          </a:bodyPr>
          <a:lstStyle/>
          <a:p>
            <a:pPr defTabSz="171182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6"/>
          </a:p>
        </p:txBody>
      </p:sp>
      <p:sp>
        <p:nvSpPr>
          <p:cNvPr id="75" name="稻壳儿_刀客儿出品_49">
            <a:extLst>
              <a:ext uri="{FF2B5EF4-FFF2-40B4-BE49-F238E27FC236}">
                <a16:creationId xmlns:a16="http://schemas.microsoft.com/office/drawing/2014/main" id="{DBE2F09D-7B56-4946-B7C2-18A028955DFC}"/>
              </a:ext>
            </a:extLst>
          </p:cNvPr>
          <p:cNvSpPr/>
          <p:nvPr/>
        </p:nvSpPr>
        <p:spPr>
          <a:xfrm>
            <a:off x="705917" y="5096284"/>
            <a:ext cx="512947" cy="5131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90000" tIns="46800" rIns="90000" bIns="46800" numCol="1" anchor="ctr">
            <a:noAutofit/>
          </a:bodyPr>
          <a:lstStyle/>
          <a:p>
            <a:pPr defTabSz="171182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6"/>
          </a:p>
        </p:txBody>
      </p:sp>
      <p:sp>
        <p:nvSpPr>
          <p:cNvPr id="76" name="稻壳儿_刀客儿出品_50">
            <a:extLst>
              <a:ext uri="{FF2B5EF4-FFF2-40B4-BE49-F238E27FC236}">
                <a16:creationId xmlns:a16="http://schemas.microsoft.com/office/drawing/2014/main" id="{EB015B35-159D-43B8-8232-5D0ED6DC7521}"/>
              </a:ext>
            </a:extLst>
          </p:cNvPr>
          <p:cNvSpPr/>
          <p:nvPr/>
        </p:nvSpPr>
        <p:spPr>
          <a:xfrm>
            <a:off x="825228" y="5233342"/>
            <a:ext cx="269962" cy="232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94" y="15453"/>
                </a:moveTo>
                <a:lnTo>
                  <a:pt x="15799" y="6884"/>
                </a:lnTo>
                <a:cubicBezTo>
                  <a:pt x="16275" y="6922"/>
                  <a:pt x="16752" y="7024"/>
                  <a:pt x="17205" y="7209"/>
                </a:cubicBezTo>
                <a:cubicBezTo>
                  <a:pt x="17693" y="7408"/>
                  <a:pt x="18113" y="7723"/>
                  <a:pt x="18517" y="8092"/>
                </a:cubicBezTo>
                <a:cubicBezTo>
                  <a:pt x="19993" y="9434"/>
                  <a:pt x="20798" y="11918"/>
                  <a:pt x="20932" y="15453"/>
                </a:cubicBezTo>
                <a:lnTo>
                  <a:pt x="18970" y="15453"/>
                </a:lnTo>
                <a:cubicBezTo>
                  <a:pt x="18876" y="13255"/>
                  <a:pt x="18489" y="11598"/>
                  <a:pt x="17835" y="10570"/>
                </a:cubicBezTo>
                <a:cubicBezTo>
                  <a:pt x="17918" y="11764"/>
                  <a:pt x="18049" y="13742"/>
                  <a:pt x="18128" y="15453"/>
                </a:cubicBezTo>
                <a:cubicBezTo>
                  <a:pt x="18128" y="15453"/>
                  <a:pt x="16494" y="15453"/>
                  <a:pt x="16494" y="15453"/>
                </a:cubicBezTo>
                <a:close/>
                <a:moveTo>
                  <a:pt x="9914" y="15453"/>
                </a:moveTo>
                <a:cubicBezTo>
                  <a:pt x="10119" y="12023"/>
                  <a:pt x="10857" y="9668"/>
                  <a:pt x="12179" y="8292"/>
                </a:cubicBezTo>
                <a:cubicBezTo>
                  <a:pt x="12460" y="7999"/>
                  <a:pt x="12756" y="7731"/>
                  <a:pt x="13080" y="7509"/>
                </a:cubicBezTo>
                <a:cubicBezTo>
                  <a:pt x="13264" y="7382"/>
                  <a:pt x="13460" y="7280"/>
                  <a:pt x="13661" y="7196"/>
                </a:cubicBezTo>
                <a:cubicBezTo>
                  <a:pt x="14151" y="6990"/>
                  <a:pt x="14675" y="6892"/>
                  <a:pt x="15195" y="6871"/>
                </a:cubicBezTo>
                <a:lnTo>
                  <a:pt x="14325" y="15453"/>
                </a:lnTo>
                <a:lnTo>
                  <a:pt x="12876" y="15453"/>
                </a:lnTo>
                <a:cubicBezTo>
                  <a:pt x="12950" y="13492"/>
                  <a:pt x="13028" y="11635"/>
                  <a:pt x="13073" y="10568"/>
                </a:cubicBezTo>
                <a:cubicBezTo>
                  <a:pt x="12436" y="11590"/>
                  <a:pt x="12030" y="13253"/>
                  <a:pt x="11881" y="15453"/>
                </a:cubicBezTo>
                <a:lnTo>
                  <a:pt x="9914" y="15453"/>
                </a:lnTo>
                <a:cubicBezTo>
                  <a:pt x="9914" y="15453"/>
                  <a:pt x="9914" y="15453"/>
                  <a:pt x="9914" y="15453"/>
                </a:cubicBezTo>
                <a:close/>
                <a:moveTo>
                  <a:pt x="12670" y="3275"/>
                </a:moveTo>
                <a:cubicBezTo>
                  <a:pt x="12670" y="1466"/>
                  <a:pt x="13916" y="0"/>
                  <a:pt x="15454" y="0"/>
                </a:cubicBezTo>
                <a:cubicBezTo>
                  <a:pt x="16992" y="0"/>
                  <a:pt x="18240" y="1465"/>
                  <a:pt x="18240" y="3275"/>
                </a:cubicBezTo>
                <a:cubicBezTo>
                  <a:pt x="18240" y="5084"/>
                  <a:pt x="16992" y="6549"/>
                  <a:pt x="15454" y="6549"/>
                </a:cubicBezTo>
                <a:cubicBezTo>
                  <a:pt x="13916" y="6549"/>
                  <a:pt x="12670" y="5084"/>
                  <a:pt x="12670" y="3275"/>
                </a:cubicBezTo>
                <a:cubicBezTo>
                  <a:pt x="12670" y="3275"/>
                  <a:pt x="12670" y="3275"/>
                  <a:pt x="12670" y="3275"/>
                </a:cubicBezTo>
                <a:close/>
                <a:moveTo>
                  <a:pt x="21600" y="21600"/>
                </a:moveTo>
                <a:lnTo>
                  <a:pt x="0" y="21600"/>
                </a:lnTo>
                <a:lnTo>
                  <a:pt x="0" y="17195"/>
                </a:lnTo>
                <a:lnTo>
                  <a:pt x="21600" y="17195"/>
                </a:lnTo>
                <a:cubicBezTo>
                  <a:pt x="21600" y="17195"/>
                  <a:pt x="21600" y="21600"/>
                  <a:pt x="21600" y="21600"/>
                </a:cubicBezTo>
                <a:close/>
                <a:moveTo>
                  <a:pt x="4064" y="13791"/>
                </a:moveTo>
                <a:cubicBezTo>
                  <a:pt x="3532" y="13791"/>
                  <a:pt x="3100" y="13287"/>
                  <a:pt x="3100" y="12668"/>
                </a:cubicBezTo>
                <a:cubicBezTo>
                  <a:pt x="3100" y="12048"/>
                  <a:pt x="3532" y="11546"/>
                  <a:pt x="4064" y="11546"/>
                </a:cubicBezTo>
                <a:cubicBezTo>
                  <a:pt x="4596" y="11546"/>
                  <a:pt x="5027" y="12048"/>
                  <a:pt x="5027" y="12668"/>
                </a:cubicBezTo>
                <a:cubicBezTo>
                  <a:pt x="5027" y="13287"/>
                  <a:pt x="4596" y="13791"/>
                  <a:pt x="4064" y="13791"/>
                </a:cubicBezTo>
                <a:cubicBezTo>
                  <a:pt x="4064" y="13791"/>
                  <a:pt x="4064" y="13791"/>
                  <a:pt x="4064" y="13791"/>
                </a:cubicBezTo>
                <a:close/>
                <a:moveTo>
                  <a:pt x="2" y="9818"/>
                </a:moveTo>
                <a:lnTo>
                  <a:pt x="2" y="15453"/>
                </a:lnTo>
                <a:lnTo>
                  <a:pt x="7900" y="15453"/>
                </a:lnTo>
                <a:lnTo>
                  <a:pt x="7900" y="9818"/>
                </a:lnTo>
                <a:cubicBezTo>
                  <a:pt x="7900" y="9818"/>
                  <a:pt x="2" y="9818"/>
                  <a:pt x="2" y="9818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90000" tIns="46800" rIns="90000" bIns="46800" numCol="1" anchor="ctr">
            <a:noAutofit/>
          </a:bodyPr>
          <a:lstStyle/>
          <a:p>
            <a:pPr defTabSz="171182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6"/>
          </a:p>
        </p:txBody>
      </p:sp>
      <p:sp>
        <p:nvSpPr>
          <p:cNvPr id="77" name="稻壳儿_刀客儿出品_51">
            <a:extLst>
              <a:ext uri="{FF2B5EF4-FFF2-40B4-BE49-F238E27FC236}">
                <a16:creationId xmlns:a16="http://schemas.microsoft.com/office/drawing/2014/main" id="{93D64127-6632-4DDD-BA08-309B3AF53C05}"/>
              </a:ext>
            </a:extLst>
          </p:cNvPr>
          <p:cNvSpPr/>
          <p:nvPr/>
        </p:nvSpPr>
        <p:spPr>
          <a:xfrm>
            <a:off x="1394457" y="2475524"/>
            <a:ext cx="2964800" cy="524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0000" tIns="46800" rIns="90000" bIns="46800">
            <a:spAutoFit/>
          </a:bodyPr>
          <a:lstStyle>
            <a:lvl1pPr algn="l">
              <a:spcBef>
                <a:spcPts val="500"/>
              </a:spcBef>
              <a:defRPr sz="2000">
                <a:solidFill>
                  <a:srgbClr val="8F9499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98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It has survived not only five centuries, but also the leap into</a:t>
            </a:r>
          </a:p>
        </p:txBody>
      </p:sp>
      <p:sp>
        <p:nvSpPr>
          <p:cNvPr id="78" name="稻壳儿_刀客儿出品_52">
            <a:extLst>
              <a:ext uri="{FF2B5EF4-FFF2-40B4-BE49-F238E27FC236}">
                <a16:creationId xmlns:a16="http://schemas.microsoft.com/office/drawing/2014/main" id="{02B31861-9C67-491E-858F-8B633461F0C4}"/>
              </a:ext>
            </a:extLst>
          </p:cNvPr>
          <p:cNvSpPr/>
          <p:nvPr/>
        </p:nvSpPr>
        <p:spPr>
          <a:xfrm>
            <a:off x="1394457" y="2192349"/>
            <a:ext cx="1956283" cy="342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90000" tIns="46800" rIns="90000" bIns="46800">
            <a:spAutoFit/>
          </a:bodyPr>
          <a:lstStyle>
            <a:lvl1pPr algn="l">
              <a:lnSpc>
                <a:spcPct val="110000"/>
              </a:lnSpc>
              <a:spcBef>
                <a:spcPts val="500"/>
              </a:spcBef>
              <a:defRPr sz="2800" b="1">
                <a:solidFill>
                  <a:srgbClr val="FFC000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>
              <a:lnSpc>
                <a:spcPct val="100000"/>
              </a:lnSpc>
              <a:defRPr sz="1800" b="0">
                <a:solidFill>
                  <a:srgbClr val="000000"/>
                </a:solidFill>
              </a:defRPr>
            </a:pPr>
            <a:r>
              <a:rPr sz="1598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Review Past Years</a:t>
            </a:r>
          </a:p>
        </p:txBody>
      </p:sp>
      <p:sp>
        <p:nvSpPr>
          <p:cNvPr id="79" name="稻壳儿_刀客儿出品_53">
            <a:extLst>
              <a:ext uri="{FF2B5EF4-FFF2-40B4-BE49-F238E27FC236}">
                <a16:creationId xmlns:a16="http://schemas.microsoft.com/office/drawing/2014/main" id="{9051EC41-BEC6-4A57-AE1A-1AA9B5B03E18}"/>
              </a:ext>
            </a:extLst>
          </p:cNvPr>
          <p:cNvSpPr/>
          <p:nvPr/>
        </p:nvSpPr>
        <p:spPr>
          <a:xfrm>
            <a:off x="1394457" y="3398682"/>
            <a:ext cx="2964800" cy="524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0000" tIns="46800" rIns="90000" bIns="46800">
            <a:spAutoFit/>
          </a:bodyPr>
          <a:lstStyle>
            <a:lvl1pPr algn="l">
              <a:spcBef>
                <a:spcPts val="500"/>
              </a:spcBef>
              <a:defRPr sz="2000">
                <a:solidFill>
                  <a:srgbClr val="8F9499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98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It has survived not only five centuries, but also the leap int.</a:t>
            </a:r>
          </a:p>
        </p:txBody>
      </p:sp>
      <p:sp>
        <p:nvSpPr>
          <p:cNvPr id="80" name="稻壳儿_刀客儿出品_54">
            <a:extLst>
              <a:ext uri="{FF2B5EF4-FFF2-40B4-BE49-F238E27FC236}">
                <a16:creationId xmlns:a16="http://schemas.microsoft.com/office/drawing/2014/main" id="{3A7E30E4-BAA7-41F2-9A14-58CD32712E9C}"/>
              </a:ext>
            </a:extLst>
          </p:cNvPr>
          <p:cNvSpPr/>
          <p:nvPr/>
        </p:nvSpPr>
        <p:spPr>
          <a:xfrm>
            <a:off x="1394457" y="3115507"/>
            <a:ext cx="1845675" cy="342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90000" tIns="46800" rIns="90000" bIns="46800">
            <a:spAutoFit/>
          </a:bodyPr>
          <a:lstStyle>
            <a:lvl1pPr algn="l">
              <a:lnSpc>
                <a:spcPct val="110000"/>
              </a:lnSpc>
              <a:spcBef>
                <a:spcPts val="500"/>
              </a:spcBef>
              <a:defRPr sz="2800" b="1">
                <a:solidFill>
                  <a:srgbClr val="89C600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>
              <a:lnSpc>
                <a:spcPct val="100000"/>
              </a:lnSpc>
              <a:defRPr sz="1800" b="0">
                <a:solidFill>
                  <a:srgbClr val="000000"/>
                </a:solidFill>
              </a:defRPr>
            </a:pPr>
            <a:r>
              <a:rPr sz="1598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Future Projection</a:t>
            </a:r>
          </a:p>
        </p:txBody>
      </p:sp>
      <p:sp>
        <p:nvSpPr>
          <p:cNvPr id="81" name="稻壳儿_刀客儿出品_55">
            <a:extLst>
              <a:ext uri="{FF2B5EF4-FFF2-40B4-BE49-F238E27FC236}">
                <a16:creationId xmlns:a16="http://schemas.microsoft.com/office/drawing/2014/main" id="{A052FF84-8A19-4A74-8A98-BDC9BF6049D2}"/>
              </a:ext>
            </a:extLst>
          </p:cNvPr>
          <p:cNvSpPr/>
          <p:nvPr/>
        </p:nvSpPr>
        <p:spPr>
          <a:xfrm>
            <a:off x="1394457" y="4369979"/>
            <a:ext cx="2964800" cy="524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0000" tIns="46800" rIns="90000" bIns="46800">
            <a:spAutoFit/>
          </a:bodyPr>
          <a:lstStyle>
            <a:lvl1pPr algn="l">
              <a:spcBef>
                <a:spcPts val="500"/>
              </a:spcBef>
              <a:defRPr sz="2000">
                <a:solidFill>
                  <a:srgbClr val="8F9499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98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It has survived not only five centuries, but also the leap into</a:t>
            </a:r>
          </a:p>
        </p:txBody>
      </p:sp>
      <p:sp>
        <p:nvSpPr>
          <p:cNvPr id="82" name="稻壳儿_刀客儿出品_56">
            <a:extLst>
              <a:ext uri="{FF2B5EF4-FFF2-40B4-BE49-F238E27FC236}">
                <a16:creationId xmlns:a16="http://schemas.microsoft.com/office/drawing/2014/main" id="{C4D0D308-EBC2-459F-88DD-26EE6706C12C}"/>
              </a:ext>
            </a:extLst>
          </p:cNvPr>
          <p:cNvSpPr/>
          <p:nvPr/>
        </p:nvSpPr>
        <p:spPr>
          <a:xfrm>
            <a:off x="1394457" y="4086804"/>
            <a:ext cx="1188444" cy="311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90000" tIns="46800" rIns="90000" bIns="46800">
            <a:spAutoFit/>
          </a:bodyPr>
          <a:lstStyle>
            <a:lvl1pPr algn="l">
              <a:lnSpc>
                <a:spcPct val="110000"/>
              </a:lnSpc>
              <a:spcBef>
                <a:spcPts val="500"/>
              </a:spcBef>
              <a:defRPr sz="2800" b="1">
                <a:solidFill>
                  <a:srgbClr val="00BAA7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>
              <a:lnSpc>
                <a:spcPct val="100000"/>
              </a:lnSpc>
              <a:defRPr sz="1800" b="0">
                <a:solidFill>
                  <a:srgbClr val="000000"/>
                </a:solidFill>
              </a:defRPr>
            </a:pPr>
            <a:r>
              <a:rPr sz="1398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Client Facts</a:t>
            </a:r>
          </a:p>
        </p:txBody>
      </p:sp>
      <p:sp>
        <p:nvSpPr>
          <p:cNvPr id="83" name="稻壳儿_刀客儿出品_57">
            <a:extLst>
              <a:ext uri="{FF2B5EF4-FFF2-40B4-BE49-F238E27FC236}">
                <a16:creationId xmlns:a16="http://schemas.microsoft.com/office/drawing/2014/main" id="{4BAC2A05-6A60-42A7-B38F-9651EFAA16D5}"/>
              </a:ext>
            </a:extLst>
          </p:cNvPr>
          <p:cNvSpPr/>
          <p:nvPr/>
        </p:nvSpPr>
        <p:spPr>
          <a:xfrm>
            <a:off x="1394457" y="5347424"/>
            <a:ext cx="2964800" cy="524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0000" tIns="46800" rIns="90000" bIns="46800">
            <a:spAutoFit/>
          </a:bodyPr>
          <a:lstStyle>
            <a:lvl1pPr algn="l">
              <a:spcBef>
                <a:spcPts val="500"/>
              </a:spcBef>
              <a:defRPr sz="2000">
                <a:solidFill>
                  <a:srgbClr val="8F9499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98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It has survived not only five centuries, but also the leap into</a:t>
            </a:r>
          </a:p>
        </p:txBody>
      </p:sp>
      <p:sp>
        <p:nvSpPr>
          <p:cNvPr id="84" name="稻壳儿_刀客儿出品_58">
            <a:extLst>
              <a:ext uri="{FF2B5EF4-FFF2-40B4-BE49-F238E27FC236}">
                <a16:creationId xmlns:a16="http://schemas.microsoft.com/office/drawing/2014/main" id="{1075A7A1-80DE-4F9B-B9B3-6A5205D77EAA}"/>
              </a:ext>
            </a:extLst>
          </p:cNvPr>
          <p:cNvSpPr/>
          <p:nvPr/>
        </p:nvSpPr>
        <p:spPr>
          <a:xfrm>
            <a:off x="1394457" y="5064247"/>
            <a:ext cx="1254167" cy="311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90000" tIns="46800" rIns="90000" bIns="46800">
            <a:spAutoFit/>
          </a:bodyPr>
          <a:lstStyle>
            <a:lvl1pPr algn="l">
              <a:lnSpc>
                <a:spcPct val="110000"/>
              </a:lnSpc>
              <a:spcBef>
                <a:spcPts val="500"/>
              </a:spcBef>
              <a:defRPr sz="2800" b="1">
                <a:solidFill>
                  <a:srgbClr val="00B9F7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>
              <a:lnSpc>
                <a:spcPct val="100000"/>
              </a:lnSpc>
              <a:defRPr sz="1800" b="0">
                <a:solidFill>
                  <a:srgbClr val="000000"/>
                </a:solidFill>
              </a:defRPr>
            </a:pPr>
            <a:r>
              <a:rPr sz="1398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Work with Us</a:t>
            </a:r>
          </a:p>
        </p:txBody>
      </p:sp>
      <p:sp>
        <p:nvSpPr>
          <p:cNvPr id="2" name="稻壳儿_刀客儿出品_59">
            <a:extLst>
              <a:ext uri="{FF2B5EF4-FFF2-40B4-BE49-F238E27FC236}">
                <a16:creationId xmlns:a16="http://schemas.microsoft.com/office/drawing/2014/main" id="{E2DBC5D6-9C6B-4DCF-AAF0-638EF8E13BCA}"/>
              </a:ext>
            </a:extLst>
          </p:cNvPr>
          <p:cNvSpPr txBox="1"/>
          <p:nvPr/>
        </p:nvSpPr>
        <p:spPr>
          <a:xfrm>
            <a:off x="4567376" y="509272"/>
            <a:ext cx="3057247" cy="584775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zh-CN" altLang="en-US" sz="3200" dirty="0">
                <a:latin typeface="+mj-ea"/>
                <a:ea typeface="+mj-ea"/>
              </a:rPr>
              <a:t>在这里添加标题</a:t>
            </a:r>
            <a:endParaRPr lang="en-US" sz="3200" dirty="0">
              <a:latin typeface="+mj-ea"/>
              <a:ea typeface="+mj-ea"/>
            </a:endParaRPr>
          </a:p>
        </p:txBody>
      </p:sp>
      <p:sp>
        <p:nvSpPr>
          <p:cNvPr id="3" name="稻壳儿_刀客儿出品_60">
            <a:extLst>
              <a:ext uri="{FF2B5EF4-FFF2-40B4-BE49-F238E27FC236}">
                <a16:creationId xmlns:a16="http://schemas.microsoft.com/office/drawing/2014/main" id="{85856509-1BC1-4A75-BD61-43F0F4B427E4}"/>
              </a:ext>
            </a:extLst>
          </p:cNvPr>
          <p:cNvSpPr txBox="1"/>
          <p:nvPr/>
        </p:nvSpPr>
        <p:spPr>
          <a:xfrm>
            <a:off x="3568631" y="1031741"/>
            <a:ext cx="5054738" cy="307777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en-US" altLang="zh-CN" sz="1400" dirty="0"/>
              <a:t>Lorem ipsum dolor sit </a:t>
            </a:r>
            <a:r>
              <a:rPr lang="en-US" altLang="zh-CN" sz="1400" dirty="0" err="1"/>
              <a:t>amet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consectetuer</a:t>
            </a:r>
            <a:r>
              <a:rPr lang="en-US" altLang="zh-CN" sz="1400" dirty="0"/>
              <a:t> </a:t>
            </a:r>
            <a:r>
              <a:rPr lang="en-US" altLang="zh-CN" sz="1400" dirty="0" err="1"/>
              <a:t>adipiscing</a:t>
            </a:r>
            <a:r>
              <a:rPr lang="en-US" altLang="zh-CN" sz="1400" dirty="0"/>
              <a:t> </a:t>
            </a:r>
            <a:r>
              <a:rPr lang="en-US" altLang="zh-CN" sz="1400" dirty="0" err="1"/>
              <a:t>elit</a:t>
            </a:r>
            <a:r>
              <a:rPr lang="en-US" altLang="zh-CN" sz="1400" dirty="0"/>
              <a:t>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9622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稻壳儿_刀客儿出品_1">
            <a:extLst>
              <a:ext uri="{FF2B5EF4-FFF2-40B4-BE49-F238E27FC236}">
                <a16:creationId xmlns:a16="http://schemas.microsoft.com/office/drawing/2014/main" id="{7ABB54C5-3AE5-4C22-9076-A788C2F32C99}"/>
              </a:ext>
            </a:extLst>
          </p:cNvPr>
          <p:cNvSpPr/>
          <p:nvPr/>
        </p:nvSpPr>
        <p:spPr>
          <a:xfrm>
            <a:off x="1" y="0"/>
            <a:ext cx="7382933" cy="6858000"/>
          </a:xfrm>
          <a:custGeom>
            <a:avLst/>
            <a:gdLst>
              <a:gd name="connsiteX0" fmla="*/ 3034570 w 7382933"/>
              <a:gd name="connsiteY0" fmla="*/ 0 h 6858000"/>
              <a:gd name="connsiteX1" fmla="*/ 7382933 w 7382933"/>
              <a:gd name="connsiteY1" fmla="*/ 0 h 6858000"/>
              <a:gd name="connsiteX2" fmla="*/ 3247696 w 7382933"/>
              <a:gd name="connsiteY2" fmla="*/ 6858000 h 6858000"/>
              <a:gd name="connsiteX3" fmla="*/ 0 w 7382933"/>
              <a:gd name="connsiteY3" fmla="*/ 6858000 h 6858000"/>
              <a:gd name="connsiteX4" fmla="*/ 0 w 7382933"/>
              <a:gd name="connsiteY4" fmla="*/ 50326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82933" h="6858000">
                <a:moveTo>
                  <a:pt x="3034570" y="0"/>
                </a:moveTo>
                <a:lnTo>
                  <a:pt x="7382933" y="0"/>
                </a:lnTo>
                <a:lnTo>
                  <a:pt x="3247696" y="6858000"/>
                </a:lnTo>
                <a:lnTo>
                  <a:pt x="0" y="6858000"/>
                </a:lnTo>
                <a:lnTo>
                  <a:pt x="0" y="503262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稻壳儿_刀客儿出品_2">
            <a:extLst>
              <a:ext uri="{FF2B5EF4-FFF2-40B4-BE49-F238E27FC236}">
                <a16:creationId xmlns:a16="http://schemas.microsoft.com/office/drawing/2014/main" id="{9C924C67-275F-4E59-9D9C-A1931E8A779A}"/>
              </a:ext>
            </a:extLst>
          </p:cNvPr>
          <p:cNvSpPr txBox="1"/>
          <p:nvPr/>
        </p:nvSpPr>
        <p:spPr>
          <a:xfrm>
            <a:off x="6969682" y="1726882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+mj-ea"/>
                <a:ea typeface="+mj-ea"/>
                <a:cs typeface="+mn-ea"/>
                <a:sym typeface="+mn-lt"/>
              </a:rPr>
              <a:t>在这里添加标题</a:t>
            </a:r>
            <a:endParaRPr lang="en-US" sz="4000" dirty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4" name="稻壳儿_刀客儿出品_3">
            <a:extLst>
              <a:ext uri="{FF2B5EF4-FFF2-40B4-BE49-F238E27FC236}">
                <a16:creationId xmlns:a16="http://schemas.microsoft.com/office/drawing/2014/main" id="{D26CA3E9-EE43-4A63-BC9E-03DF1E24BA0B}"/>
              </a:ext>
            </a:extLst>
          </p:cNvPr>
          <p:cNvSpPr/>
          <p:nvPr/>
        </p:nvSpPr>
        <p:spPr>
          <a:xfrm>
            <a:off x="7054347" y="2991339"/>
            <a:ext cx="3813465" cy="2036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Ut wisi enim ad minim veniam</a:t>
            </a:r>
            <a:r>
              <a:rPr lang="id-ID" sz="140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, quis nostrud exerci </a:t>
            </a:r>
            <a:r>
              <a:rPr lang="id-ID" sz="14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tation ullamcorper suscipit lobortis nisl ut aliquip ex ea commodo consequat. Lorem ipsum dolor sit amet, consectetuer adipiscing elit, sed diam nonummy nibh euismod. </a:t>
            </a:r>
            <a:endParaRPr lang="en-US" sz="14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稻壳儿_刀客儿出品_4">
            <a:extLst>
              <a:ext uri="{FF2B5EF4-FFF2-40B4-BE49-F238E27FC236}">
                <a16:creationId xmlns:a16="http://schemas.microsoft.com/office/drawing/2014/main" id="{5F640856-B471-43F4-8824-43AA2C272F9C}"/>
              </a:ext>
            </a:extLst>
          </p:cNvPr>
          <p:cNvSpPr/>
          <p:nvPr/>
        </p:nvSpPr>
        <p:spPr>
          <a:xfrm rot="16200000">
            <a:off x="11396133" y="6016369"/>
            <a:ext cx="599524" cy="59952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7" name="稻壳儿_刀客儿出品_5">
            <a:extLst>
              <a:ext uri="{FF2B5EF4-FFF2-40B4-BE49-F238E27FC236}">
                <a16:creationId xmlns:a16="http://schemas.microsoft.com/office/drawing/2014/main" id="{2187D95E-72BF-4963-AD69-0CE6054AA3FA}"/>
              </a:ext>
            </a:extLst>
          </p:cNvPr>
          <p:cNvSpPr/>
          <p:nvPr/>
        </p:nvSpPr>
        <p:spPr>
          <a:xfrm>
            <a:off x="4068077" y="1265478"/>
            <a:ext cx="1556569" cy="1160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600" dirty="0">
                <a:solidFill>
                  <a:schemeClr val="bg1"/>
                </a:solidFill>
                <a:cs typeface="+mn-ea"/>
                <a:sym typeface="+mn-lt"/>
              </a:rPr>
              <a:t>lobortis nisl ut aliquip ex ea commodo</a:t>
            </a:r>
            <a:endParaRPr 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稻壳儿_刀客儿出品_6">
            <a:extLst>
              <a:ext uri="{FF2B5EF4-FFF2-40B4-BE49-F238E27FC236}">
                <a16:creationId xmlns:a16="http://schemas.microsoft.com/office/drawing/2014/main" id="{3E41E4BD-06D5-4817-B11F-1561665BCC96}"/>
              </a:ext>
            </a:extLst>
          </p:cNvPr>
          <p:cNvSpPr/>
          <p:nvPr/>
        </p:nvSpPr>
        <p:spPr>
          <a:xfrm>
            <a:off x="1286935" y="4432010"/>
            <a:ext cx="1556569" cy="1160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600" dirty="0">
                <a:solidFill>
                  <a:schemeClr val="bg1"/>
                </a:solidFill>
                <a:cs typeface="+mn-ea"/>
                <a:sym typeface="+mn-lt"/>
              </a:rPr>
              <a:t>lobortis nisl ut aliquip ex ea commodo</a:t>
            </a:r>
            <a:endParaRPr 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5" name="稻壳儿_刀客儿出品_7">
            <a:extLst>
              <a:ext uri="{FF2B5EF4-FFF2-40B4-BE49-F238E27FC236}">
                <a16:creationId xmlns:a16="http://schemas.microsoft.com/office/drawing/2014/main" id="{9F0BE7E2-6DE3-4A5D-9749-D76A9B2EEC19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8" r="16678"/>
          <a:stretch>
            <a:fillRect/>
          </a:stretch>
        </p:blipFill>
        <p:spPr/>
      </p:pic>
      <p:pic>
        <p:nvPicPr>
          <p:cNvPr id="7" name="稻壳儿_刀客儿出品_8">
            <a:extLst>
              <a:ext uri="{FF2B5EF4-FFF2-40B4-BE49-F238E27FC236}">
                <a16:creationId xmlns:a16="http://schemas.microsoft.com/office/drawing/2014/main" id="{C21C8456-C06A-4A44-998A-8EB2E0506CA6}"/>
              </a:ext>
            </a:extLst>
          </p:cNvPr>
          <p:cNvPicPr>
            <a:picLocks noGrp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8" r="16678"/>
          <a:stretch>
            <a:fillRect/>
          </a:stretch>
        </p:blipFill>
        <p:spPr/>
      </p:pic>
      <p:sp>
        <p:nvSpPr>
          <p:cNvPr id="10" name="稻壳儿_刀客儿出品_9">
            <a:extLst>
              <a:ext uri="{FF2B5EF4-FFF2-40B4-BE49-F238E27FC236}">
                <a16:creationId xmlns:a16="http://schemas.microsoft.com/office/drawing/2014/main" id="{47362637-67C0-404A-AE32-78938D03D01A}"/>
              </a:ext>
            </a:extLst>
          </p:cNvPr>
          <p:cNvSpPr/>
          <p:nvPr/>
        </p:nvSpPr>
        <p:spPr>
          <a:xfrm>
            <a:off x="7054347" y="5121893"/>
            <a:ext cx="1227983" cy="3379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添加标题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9761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3" grpId="0"/>
      <p:bldP spid="14" grpId="0"/>
      <p:bldP spid="17" grpId="0"/>
      <p:bldP spid="18" grpId="0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稻壳儿_刀客儿出品_1"/>
          <p:cNvGrpSpPr/>
          <p:nvPr/>
        </p:nvGrpSpPr>
        <p:grpSpPr>
          <a:xfrm>
            <a:off x="3456108" y="2159269"/>
            <a:ext cx="5258388" cy="3222398"/>
            <a:chOff x="3452019" y="2157303"/>
            <a:chExt cx="5266531" cy="3227388"/>
          </a:xfrm>
        </p:grpSpPr>
        <p:grpSp>
          <p:nvGrpSpPr>
            <p:cNvPr id="6" name="Group 5"/>
            <p:cNvGrpSpPr>
              <a:grpSpLocks/>
            </p:cNvGrpSpPr>
            <p:nvPr/>
          </p:nvGrpSpPr>
          <p:grpSpPr bwMode="auto">
            <a:xfrm>
              <a:off x="7182644" y="2947084"/>
              <a:ext cx="1181894" cy="1312863"/>
              <a:chOff x="0" y="0"/>
              <a:chExt cx="2363799" cy="2625604"/>
            </a:xfrm>
          </p:grpSpPr>
          <p:sp>
            <p:nvSpPr>
              <p:cNvPr id="27" name="AutoShape 5"/>
              <p:cNvSpPr>
                <a:spLocks/>
              </p:cNvSpPr>
              <p:nvPr/>
            </p:nvSpPr>
            <p:spPr bwMode="auto">
              <a:xfrm>
                <a:off x="0" y="12699"/>
                <a:ext cx="1089031" cy="2579569"/>
              </a:xfrm>
              <a:custGeom>
                <a:avLst/>
                <a:gdLst>
                  <a:gd name="T0" fmla="*/ 544516 w 21600"/>
                  <a:gd name="T1" fmla="*/ 1289785 h 21600"/>
                  <a:gd name="T2" fmla="*/ 544516 w 21600"/>
                  <a:gd name="T3" fmla="*/ 1289785 h 21600"/>
                  <a:gd name="T4" fmla="*/ 544516 w 21600"/>
                  <a:gd name="T5" fmla="*/ 1289785 h 21600"/>
                  <a:gd name="T6" fmla="*/ 544516 w 21600"/>
                  <a:gd name="T7" fmla="*/ 128978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1208" y="0"/>
                    </a:moveTo>
                    <a:lnTo>
                      <a:pt x="0" y="10166"/>
                    </a:lnTo>
                    <a:lnTo>
                      <a:pt x="10782" y="21600"/>
                    </a:lnTo>
                    <a:lnTo>
                      <a:pt x="21600" y="10907"/>
                    </a:lnTo>
                    <a:lnTo>
                      <a:pt x="11208" y="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 w="12700" cap="flat" cmpd="sng">
                <a:noFill/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361" tIns="25361" rIns="25361" bIns="25361" anchor="ctr"/>
              <a:lstStyle/>
              <a:p>
                <a:endParaRPr lang="id-ID" sz="899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8" name="AutoShape 6"/>
              <p:cNvSpPr>
                <a:spLocks/>
              </p:cNvSpPr>
              <p:nvPr/>
            </p:nvSpPr>
            <p:spPr bwMode="auto">
              <a:xfrm>
                <a:off x="544515" y="0"/>
                <a:ext cx="1819284" cy="1312802"/>
              </a:xfrm>
              <a:custGeom>
                <a:avLst/>
                <a:gdLst>
                  <a:gd name="T0" fmla="*/ 909642 w 21600"/>
                  <a:gd name="T1" fmla="*/ 656401 h 21600"/>
                  <a:gd name="T2" fmla="*/ 909642 w 21600"/>
                  <a:gd name="T3" fmla="*/ 656401 h 21600"/>
                  <a:gd name="T4" fmla="*/ 909642 w 21600"/>
                  <a:gd name="T5" fmla="*/ 656401 h 21600"/>
                  <a:gd name="T6" fmla="*/ 909642 w 21600"/>
                  <a:gd name="T7" fmla="*/ 656401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909"/>
                    </a:moveTo>
                    <a:lnTo>
                      <a:pt x="5713" y="21599"/>
                    </a:lnTo>
                    <a:lnTo>
                      <a:pt x="21599" y="21599"/>
                    </a:lnTo>
                    <a:lnTo>
                      <a:pt x="12641" y="0"/>
                    </a:lnTo>
                    <a:lnTo>
                      <a:pt x="0" y="909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 cmpd="sng">
                <a:noFill/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361" tIns="25361" rIns="25361" bIns="25361" anchor="ctr"/>
              <a:lstStyle/>
              <a:p>
                <a:endParaRPr lang="id-ID" sz="899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9" name="AutoShape 7"/>
              <p:cNvSpPr>
                <a:spLocks/>
              </p:cNvSpPr>
              <p:nvPr/>
            </p:nvSpPr>
            <p:spPr bwMode="auto">
              <a:xfrm rot="10800000" flipH="1">
                <a:off x="544515" y="1312802"/>
                <a:ext cx="1819284" cy="1312802"/>
              </a:xfrm>
              <a:custGeom>
                <a:avLst/>
                <a:gdLst>
                  <a:gd name="T0" fmla="*/ 909642 w 21600"/>
                  <a:gd name="T1" fmla="*/ 656401 h 21600"/>
                  <a:gd name="T2" fmla="*/ 909642 w 21600"/>
                  <a:gd name="T3" fmla="*/ 656401 h 21600"/>
                  <a:gd name="T4" fmla="*/ 909642 w 21600"/>
                  <a:gd name="T5" fmla="*/ 656401 h 21600"/>
                  <a:gd name="T6" fmla="*/ 909642 w 21600"/>
                  <a:gd name="T7" fmla="*/ 656401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909"/>
                    </a:moveTo>
                    <a:lnTo>
                      <a:pt x="5713" y="21599"/>
                    </a:lnTo>
                    <a:lnTo>
                      <a:pt x="21599" y="21599"/>
                    </a:lnTo>
                    <a:lnTo>
                      <a:pt x="12641" y="0"/>
                    </a:lnTo>
                    <a:lnTo>
                      <a:pt x="0" y="909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12700" cap="flat" cmpd="sng">
                <a:noFill/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361" tIns="25361" rIns="25361" bIns="25361" anchor="ctr"/>
              <a:lstStyle/>
              <a:p>
                <a:endParaRPr lang="id-ID" sz="899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7" name="Group 6"/>
            <p:cNvGrpSpPr>
              <a:grpSpLocks/>
            </p:cNvGrpSpPr>
            <p:nvPr/>
          </p:nvGrpSpPr>
          <p:grpSpPr bwMode="auto">
            <a:xfrm>
              <a:off x="3826669" y="2977246"/>
              <a:ext cx="1183481" cy="1312863"/>
              <a:chOff x="-1" y="0"/>
              <a:chExt cx="2366199" cy="2625604"/>
            </a:xfrm>
          </p:grpSpPr>
          <p:sp>
            <p:nvSpPr>
              <p:cNvPr id="24" name="AutoShape 9"/>
              <p:cNvSpPr>
                <a:spLocks/>
              </p:cNvSpPr>
              <p:nvPr/>
            </p:nvSpPr>
            <p:spPr bwMode="auto">
              <a:xfrm flipH="1">
                <a:off x="1277524" y="20637"/>
                <a:ext cx="1088674" cy="2579568"/>
              </a:xfrm>
              <a:custGeom>
                <a:avLst/>
                <a:gdLst>
                  <a:gd name="T0" fmla="*/ 544337 w 21600"/>
                  <a:gd name="T1" fmla="*/ 1289784 h 21600"/>
                  <a:gd name="T2" fmla="*/ 544337 w 21600"/>
                  <a:gd name="T3" fmla="*/ 1289784 h 21600"/>
                  <a:gd name="T4" fmla="*/ 544337 w 21600"/>
                  <a:gd name="T5" fmla="*/ 1289784 h 21600"/>
                  <a:gd name="T6" fmla="*/ 544337 w 21600"/>
                  <a:gd name="T7" fmla="*/ 1289784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1208" y="0"/>
                    </a:moveTo>
                    <a:lnTo>
                      <a:pt x="0" y="10166"/>
                    </a:lnTo>
                    <a:lnTo>
                      <a:pt x="10782" y="21600"/>
                    </a:lnTo>
                    <a:lnTo>
                      <a:pt x="21600" y="10907"/>
                    </a:lnTo>
                    <a:lnTo>
                      <a:pt x="1120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12700" cap="flat" cmpd="sng">
                <a:noFill/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361" tIns="25361" rIns="25361" bIns="25361" anchor="ctr"/>
              <a:lstStyle/>
              <a:p>
                <a:endParaRPr lang="id-ID" sz="899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5" name="AutoShape 10"/>
              <p:cNvSpPr>
                <a:spLocks/>
              </p:cNvSpPr>
              <p:nvPr/>
            </p:nvSpPr>
            <p:spPr bwMode="auto">
              <a:xfrm flipH="1">
                <a:off x="-1" y="0"/>
                <a:ext cx="1820275" cy="1312802"/>
              </a:xfrm>
              <a:custGeom>
                <a:avLst/>
                <a:gdLst>
                  <a:gd name="T0" fmla="*/ 910138 w 21600"/>
                  <a:gd name="T1" fmla="*/ 656401 h 21600"/>
                  <a:gd name="T2" fmla="*/ 910138 w 21600"/>
                  <a:gd name="T3" fmla="*/ 656401 h 21600"/>
                  <a:gd name="T4" fmla="*/ 910138 w 21600"/>
                  <a:gd name="T5" fmla="*/ 656401 h 21600"/>
                  <a:gd name="T6" fmla="*/ 910138 w 21600"/>
                  <a:gd name="T7" fmla="*/ 656401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909"/>
                    </a:moveTo>
                    <a:lnTo>
                      <a:pt x="5713" y="21599"/>
                    </a:lnTo>
                    <a:lnTo>
                      <a:pt x="21599" y="21599"/>
                    </a:lnTo>
                    <a:lnTo>
                      <a:pt x="12641" y="0"/>
                    </a:lnTo>
                    <a:lnTo>
                      <a:pt x="0" y="909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 cmpd="sng">
                <a:noFill/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361" tIns="25361" rIns="25361" bIns="25361" anchor="ctr"/>
              <a:lstStyle/>
              <a:p>
                <a:endParaRPr lang="id-ID" sz="899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6" name="AutoShape 11"/>
              <p:cNvSpPr>
                <a:spLocks/>
              </p:cNvSpPr>
              <p:nvPr/>
            </p:nvSpPr>
            <p:spPr bwMode="auto">
              <a:xfrm rot="10800000">
                <a:off x="-1" y="1312802"/>
                <a:ext cx="1820275" cy="1312802"/>
              </a:xfrm>
              <a:custGeom>
                <a:avLst/>
                <a:gdLst>
                  <a:gd name="T0" fmla="*/ 910138 w 21600"/>
                  <a:gd name="T1" fmla="*/ 656401 h 21600"/>
                  <a:gd name="T2" fmla="*/ 910138 w 21600"/>
                  <a:gd name="T3" fmla="*/ 656401 h 21600"/>
                  <a:gd name="T4" fmla="*/ 910138 w 21600"/>
                  <a:gd name="T5" fmla="*/ 656401 h 21600"/>
                  <a:gd name="T6" fmla="*/ 910138 w 21600"/>
                  <a:gd name="T7" fmla="*/ 656401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909"/>
                    </a:moveTo>
                    <a:lnTo>
                      <a:pt x="5713" y="21599"/>
                    </a:lnTo>
                    <a:lnTo>
                      <a:pt x="21599" y="21599"/>
                    </a:lnTo>
                    <a:lnTo>
                      <a:pt x="12641" y="0"/>
                    </a:lnTo>
                    <a:lnTo>
                      <a:pt x="0" y="90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12700" cap="flat" cmpd="sng">
                <a:noFill/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361" tIns="25361" rIns="25361" bIns="25361" anchor="ctr"/>
              <a:lstStyle/>
              <a:p>
                <a:endParaRPr lang="id-ID" sz="899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8" name="Group 7"/>
            <p:cNvGrpSpPr>
              <a:grpSpLocks/>
            </p:cNvGrpSpPr>
            <p:nvPr/>
          </p:nvGrpSpPr>
          <p:grpSpPr bwMode="auto">
            <a:xfrm>
              <a:off x="6470650" y="2535128"/>
              <a:ext cx="995363" cy="2155825"/>
              <a:chOff x="0" y="0"/>
              <a:chExt cx="1991036" cy="4310967"/>
            </a:xfrm>
          </p:grpSpPr>
          <p:sp>
            <p:nvSpPr>
              <p:cNvPr id="21" name="AutoShape 13"/>
              <p:cNvSpPr>
                <a:spLocks/>
              </p:cNvSpPr>
              <p:nvPr/>
            </p:nvSpPr>
            <p:spPr bwMode="auto">
              <a:xfrm>
                <a:off x="0" y="0"/>
                <a:ext cx="649389" cy="4310967"/>
              </a:xfrm>
              <a:custGeom>
                <a:avLst/>
                <a:gdLst>
                  <a:gd name="T0" fmla="*/ 324695 w 21600"/>
                  <a:gd name="T1" fmla="*/ 2155484 h 21600"/>
                  <a:gd name="T2" fmla="*/ 324695 w 21600"/>
                  <a:gd name="T3" fmla="*/ 2155484 h 21600"/>
                  <a:gd name="T4" fmla="*/ 324695 w 21600"/>
                  <a:gd name="T5" fmla="*/ 2155484 h 21600"/>
                  <a:gd name="T6" fmla="*/ 324695 w 21600"/>
                  <a:gd name="T7" fmla="*/ 2155484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1145" y="0"/>
                    </a:moveTo>
                    <a:lnTo>
                      <a:pt x="0" y="10951"/>
                    </a:lnTo>
                    <a:lnTo>
                      <a:pt x="11137" y="21599"/>
                    </a:lnTo>
                    <a:lnTo>
                      <a:pt x="21599" y="10648"/>
                    </a:lnTo>
                    <a:lnTo>
                      <a:pt x="11145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12700" cap="flat" cmpd="sng">
                <a:noFill/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361" tIns="25361" rIns="25361" bIns="25361" anchor="ctr"/>
              <a:lstStyle/>
              <a:p>
                <a:endParaRPr lang="id-ID" sz="899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2" name="AutoShape 14"/>
              <p:cNvSpPr>
                <a:spLocks/>
              </p:cNvSpPr>
              <p:nvPr/>
            </p:nvSpPr>
            <p:spPr bwMode="auto">
              <a:xfrm>
                <a:off x="317550" y="23808"/>
                <a:ext cx="1673486" cy="2131675"/>
              </a:xfrm>
              <a:custGeom>
                <a:avLst/>
                <a:gdLst>
                  <a:gd name="T0" fmla="*/ 836743 w 21600"/>
                  <a:gd name="T1" fmla="*/ 1065838 h 21600"/>
                  <a:gd name="T2" fmla="*/ 836743 w 21600"/>
                  <a:gd name="T3" fmla="*/ 1065838 h 21600"/>
                  <a:gd name="T4" fmla="*/ 836743 w 21600"/>
                  <a:gd name="T5" fmla="*/ 1065838 h 21600"/>
                  <a:gd name="T6" fmla="*/ 836743 w 21600"/>
                  <a:gd name="T7" fmla="*/ 1065838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81"/>
                    </a:moveTo>
                    <a:lnTo>
                      <a:pt x="4039" y="21600"/>
                    </a:lnTo>
                    <a:lnTo>
                      <a:pt x="21599" y="21600"/>
                    </a:lnTo>
                    <a:lnTo>
                      <a:pt x="14568" y="0"/>
                    </a:lnTo>
                    <a:lnTo>
                      <a:pt x="0" y="181"/>
                    </a:lnTo>
                    <a:close/>
                  </a:path>
                </a:pathLst>
              </a:custGeom>
              <a:solidFill>
                <a:schemeClr val="accent4"/>
              </a:solidFill>
              <a:ln w="12700" cap="flat" cmpd="sng">
                <a:noFill/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361" tIns="25361" rIns="25361" bIns="25361" anchor="ctr"/>
              <a:lstStyle/>
              <a:p>
                <a:endParaRPr lang="id-ID" sz="899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3" name="AutoShape 15"/>
              <p:cNvSpPr>
                <a:spLocks/>
              </p:cNvSpPr>
              <p:nvPr/>
            </p:nvSpPr>
            <p:spPr bwMode="auto">
              <a:xfrm rot="10800000" flipH="1">
                <a:off x="317550" y="2155483"/>
                <a:ext cx="1673486" cy="2131674"/>
              </a:xfrm>
              <a:custGeom>
                <a:avLst/>
                <a:gdLst>
                  <a:gd name="T0" fmla="*/ 836743 w 21600"/>
                  <a:gd name="T1" fmla="*/ 1065837 h 21600"/>
                  <a:gd name="T2" fmla="*/ 836743 w 21600"/>
                  <a:gd name="T3" fmla="*/ 1065837 h 21600"/>
                  <a:gd name="T4" fmla="*/ 836743 w 21600"/>
                  <a:gd name="T5" fmla="*/ 1065837 h 21600"/>
                  <a:gd name="T6" fmla="*/ 836743 w 21600"/>
                  <a:gd name="T7" fmla="*/ 1065837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81"/>
                    </a:moveTo>
                    <a:lnTo>
                      <a:pt x="4039" y="21600"/>
                    </a:lnTo>
                    <a:lnTo>
                      <a:pt x="21599" y="21600"/>
                    </a:lnTo>
                    <a:lnTo>
                      <a:pt x="14568" y="0"/>
                    </a:lnTo>
                    <a:lnTo>
                      <a:pt x="0" y="181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12700" cap="flat" cmpd="sng">
                <a:noFill/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361" tIns="25361" rIns="25361" bIns="25361" anchor="ctr"/>
              <a:lstStyle/>
              <a:p>
                <a:endParaRPr lang="id-ID" sz="899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9" name="Group 8"/>
            <p:cNvGrpSpPr>
              <a:grpSpLocks/>
            </p:cNvGrpSpPr>
            <p:nvPr/>
          </p:nvGrpSpPr>
          <p:grpSpPr bwMode="auto">
            <a:xfrm>
              <a:off x="4737100" y="2535128"/>
              <a:ext cx="998538" cy="2132806"/>
              <a:chOff x="-1" y="0"/>
              <a:chExt cx="1998236" cy="4265789"/>
            </a:xfrm>
          </p:grpSpPr>
          <p:sp>
            <p:nvSpPr>
              <p:cNvPr id="18" name="AutoShape 17"/>
              <p:cNvSpPr>
                <a:spLocks/>
              </p:cNvSpPr>
              <p:nvPr/>
            </p:nvSpPr>
            <p:spPr bwMode="auto">
              <a:xfrm flipH="1">
                <a:off x="1348571" y="0"/>
                <a:ext cx="649664" cy="4251501"/>
              </a:xfrm>
              <a:custGeom>
                <a:avLst/>
                <a:gdLst>
                  <a:gd name="T0" fmla="*/ 324832 w 21600"/>
                  <a:gd name="T1" fmla="*/ 2125751 h 21600"/>
                  <a:gd name="T2" fmla="*/ 324832 w 21600"/>
                  <a:gd name="T3" fmla="*/ 2125751 h 21600"/>
                  <a:gd name="T4" fmla="*/ 324832 w 21600"/>
                  <a:gd name="T5" fmla="*/ 2125751 h 21600"/>
                  <a:gd name="T6" fmla="*/ 324832 w 21600"/>
                  <a:gd name="T7" fmla="*/ 2125751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1145" y="0"/>
                    </a:moveTo>
                    <a:lnTo>
                      <a:pt x="0" y="10951"/>
                    </a:lnTo>
                    <a:lnTo>
                      <a:pt x="11137" y="21600"/>
                    </a:lnTo>
                    <a:lnTo>
                      <a:pt x="21600" y="10648"/>
                    </a:lnTo>
                    <a:lnTo>
                      <a:pt x="11145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2700" cap="flat" cmpd="sng">
                <a:noFill/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361" tIns="25361" rIns="25361" bIns="25361" anchor="ctr"/>
              <a:lstStyle/>
              <a:p>
                <a:endParaRPr lang="id-ID" sz="899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9" name="AutoShape 18"/>
              <p:cNvSpPr>
                <a:spLocks/>
              </p:cNvSpPr>
              <p:nvPr/>
            </p:nvSpPr>
            <p:spPr bwMode="auto">
              <a:xfrm flipH="1">
                <a:off x="-1" y="3175"/>
                <a:ext cx="1674198" cy="2130513"/>
              </a:xfrm>
              <a:custGeom>
                <a:avLst/>
                <a:gdLst>
                  <a:gd name="T0" fmla="*/ 837099 w 21600"/>
                  <a:gd name="T1" fmla="*/ 1065257 h 21600"/>
                  <a:gd name="T2" fmla="*/ 837099 w 21600"/>
                  <a:gd name="T3" fmla="*/ 1065257 h 21600"/>
                  <a:gd name="T4" fmla="*/ 837099 w 21600"/>
                  <a:gd name="T5" fmla="*/ 1065257 h 21600"/>
                  <a:gd name="T6" fmla="*/ 837099 w 21600"/>
                  <a:gd name="T7" fmla="*/ 1065257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81"/>
                    </a:moveTo>
                    <a:lnTo>
                      <a:pt x="4039" y="21600"/>
                    </a:lnTo>
                    <a:lnTo>
                      <a:pt x="21599" y="21600"/>
                    </a:lnTo>
                    <a:lnTo>
                      <a:pt x="14568" y="0"/>
                    </a:lnTo>
                    <a:lnTo>
                      <a:pt x="0" y="181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 cmpd="sng">
                <a:noFill/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361" tIns="25361" rIns="25361" bIns="25361" anchor="ctr"/>
              <a:lstStyle/>
              <a:p>
                <a:endParaRPr lang="id-ID" sz="899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0" name="AutoShape 19"/>
              <p:cNvSpPr>
                <a:spLocks/>
              </p:cNvSpPr>
              <p:nvPr/>
            </p:nvSpPr>
            <p:spPr bwMode="auto">
              <a:xfrm rot="10800000">
                <a:off x="-1" y="2133689"/>
                <a:ext cx="1674198" cy="2132100"/>
              </a:xfrm>
              <a:custGeom>
                <a:avLst/>
                <a:gdLst>
                  <a:gd name="T0" fmla="*/ 837099 w 21600"/>
                  <a:gd name="T1" fmla="*/ 1066050 h 21600"/>
                  <a:gd name="T2" fmla="*/ 837099 w 21600"/>
                  <a:gd name="T3" fmla="*/ 1066050 h 21600"/>
                  <a:gd name="T4" fmla="*/ 837099 w 21600"/>
                  <a:gd name="T5" fmla="*/ 1066050 h 21600"/>
                  <a:gd name="T6" fmla="*/ 837099 w 21600"/>
                  <a:gd name="T7" fmla="*/ 106605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81"/>
                    </a:moveTo>
                    <a:lnTo>
                      <a:pt x="4039" y="21600"/>
                    </a:lnTo>
                    <a:lnTo>
                      <a:pt x="21599" y="21600"/>
                    </a:lnTo>
                    <a:lnTo>
                      <a:pt x="14568" y="0"/>
                    </a:lnTo>
                    <a:lnTo>
                      <a:pt x="0" y="181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12700" cap="flat" cmpd="sng">
                <a:noFill/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361" tIns="25361" rIns="25361" bIns="25361" anchor="ctr"/>
              <a:lstStyle/>
              <a:p>
                <a:endParaRPr lang="id-ID" sz="899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10" name="Group 9"/>
            <p:cNvGrpSpPr>
              <a:grpSpLocks/>
            </p:cNvGrpSpPr>
            <p:nvPr/>
          </p:nvGrpSpPr>
          <p:grpSpPr bwMode="auto">
            <a:xfrm>
              <a:off x="5634832" y="2157303"/>
              <a:ext cx="889794" cy="2890044"/>
              <a:chOff x="-1" y="0"/>
              <a:chExt cx="1780747" cy="5779292"/>
            </a:xfrm>
          </p:grpSpPr>
          <p:sp>
            <p:nvSpPr>
              <p:cNvPr id="16" name="AutoShape 21"/>
              <p:cNvSpPr>
                <a:spLocks/>
              </p:cNvSpPr>
              <p:nvPr/>
            </p:nvSpPr>
            <p:spPr bwMode="auto">
              <a:xfrm>
                <a:off x="-1" y="0"/>
                <a:ext cx="1780747" cy="2972978"/>
              </a:xfrm>
              <a:custGeom>
                <a:avLst/>
                <a:gdLst>
                  <a:gd name="T0" fmla="*/ 890373 w 21600"/>
                  <a:gd name="T1" fmla="*/ 1486489 h 21600"/>
                  <a:gd name="T2" fmla="*/ 890373 w 21600"/>
                  <a:gd name="T3" fmla="*/ 1486489 h 21600"/>
                  <a:gd name="T4" fmla="*/ 890373 w 21600"/>
                  <a:gd name="T5" fmla="*/ 1486489 h 21600"/>
                  <a:gd name="T6" fmla="*/ 890373 w 21600"/>
                  <a:gd name="T7" fmla="*/ 1486489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4061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7809" y="24"/>
                    </a:lnTo>
                    <a:lnTo>
                      <a:pt x="406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 cmpd="sng">
                <a:noFill/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361" tIns="25361" rIns="25361" bIns="25361" anchor="ctr"/>
              <a:lstStyle/>
              <a:p>
                <a:endParaRPr lang="id-ID" sz="899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7" name="AutoShape 22"/>
              <p:cNvSpPr>
                <a:spLocks/>
              </p:cNvSpPr>
              <p:nvPr/>
            </p:nvSpPr>
            <p:spPr bwMode="auto">
              <a:xfrm rot="10800000" flipH="1">
                <a:off x="-1" y="2972978"/>
                <a:ext cx="1780747" cy="2806314"/>
              </a:xfrm>
              <a:custGeom>
                <a:avLst/>
                <a:gdLst>
                  <a:gd name="T0" fmla="*/ 890373 w 21600"/>
                  <a:gd name="T1" fmla="*/ 1403157 h 21600"/>
                  <a:gd name="T2" fmla="*/ 890373 w 21600"/>
                  <a:gd name="T3" fmla="*/ 1403157 h 21600"/>
                  <a:gd name="T4" fmla="*/ 890373 w 21600"/>
                  <a:gd name="T5" fmla="*/ 1403157 h 21600"/>
                  <a:gd name="T6" fmla="*/ 890373 w 21600"/>
                  <a:gd name="T7" fmla="*/ 1403157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4061" y="0"/>
                    </a:moveTo>
                    <a:lnTo>
                      <a:pt x="0" y="21599"/>
                    </a:lnTo>
                    <a:lnTo>
                      <a:pt x="21600" y="21599"/>
                    </a:lnTo>
                    <a:lnTo>
                      <a:pt x="17809" y="24"/>
                    </a:lnTo>
                    <a:lnTo>
                      <a:pt x="4061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12700" cap="flat" cmpd="sng">
                <a:noFill/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361" tIns="25361" rIns="25361" bIns="25361" anchor="ctr"/>
              <a:lstStyle/>
              <a:p>
                <a:endParaRPr lang="id-ID" sz="899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sp>
          <p:nvSpPr>
            <p:cNvPr id="11" name="AutoShape 33"/>
            <p:cNvSpPr>
              <a:spLocks/>
            </p:cNvSpPr>
            <p:nvPr/>
          </p:nvSpPr>
          <p:spPr bwMode="auto">
            <a:xfrm flipH="1">
              <a:off x="7969250" y="2686734"/>
              <a:ext cx="749300" cy="454819"/>
            </a:xfrm>
            <a:custGeom>
              <a:avLst/>
              <a:gdLst>
                <a:gd name="T0" fmla="*/ 749300 w 21600"/>
                <a:gd name="T1" fmla="*/ 454819 h 21600"/>
                <a:gd name="T2" fmla="*/ 749300 w 21600"/>
                <a:gd name="T3" fmla="*/ 454819 h 21600"/>
                <a:gd name="T4" fmla="*/ 749300 w 21600"/>
                <a:gd name="T5" fmla="*/ 454819 h 21600"/>
                <a:gd name="T6" fmla="*/ 749300 w 21600"/>
                <a:gd name="T7" fmla="*/ 454819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8484" y="0"/>
                  </a:ln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chemeClr val="bg1">
                  <a:lumMod val="75000"/>
                </a:schemeClr>
              </a:solidFill>
              <a:prstDash val="lgDash"/>
              <a:miter lim="0"/>
              <a:headEnd w="sm" len="sm"/>
              <a:tailEnd type="oval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35664" tIns="35664" rIns="35664" bIns="35664" anchor="ctr"/>
            <a:lstStyle/>
            <a:p>
              <a:endParaRPr lang="id-ID" sz="899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" name="AutoShape 34"/>
            <p:cNvSpPr>
              <a:spLocks/>
            </p:cNvSpPr>
            <p:nvPr/>
          </p:nvSpPr>
          <p:spPr bwMode="auto">
            <a:xfrm flipH="1">
              <a:off x="7084219" y="4434571"/>
              <a:ext cx="1634331" cy="373857"/>
            </a:xfrm>
            <a:custGeom>
              <a:avLst/>
              <a:gdLst>
                <a:gd name="T0" fmla="*/ 1634331 w 21600"/>
                <a:gd name="T1" fmla="*/ 373857 h 21600"/>
                <a:gd name="T2" fmla="*/ 1634331 w 21600"/>
                <a:gd name="T3" fmla="*/ 373857 h 21600"/>
                <a:gd name="T4" fmla="*/ 1634331 w 21600"/>
                <a:gd name="T5" fmla="*/ 373857 h 21600"/>
                <a:gd name="T6" fmla="*/ 1634331 w 21600"/>
                <a:gd name="T7" fmla="*/ 37385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0"/>
                  </a:moveTo>
                  <a:lnTo>
                    <a:pt x="16655" y="21599"/>
                  </a:lnTo>
                  <a:lnTo>
                    <a:pt x="0" y="21599"/>
                  </a:lnTo>
                </a:path>
              </a:pathLst>
            </a:custGeom>
            <a:noFill/>
            <a:ln w="3175" cap="flat" cmpd="sng">
              <a:solidFill>
                <a:schemeClr val="bg1">
                  <a:lumMod val="75000"/>
                </a:schemeClr>
              </a:solidFill>
              <a:prstDash val="lgDash"/>
              <a:miter lim="0"/>
              <a:headEnd w="sm" len="sm"/>
              <a:tailEnd type="oval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35664" tIns="35664" rIns="35664" bIns="35664" anchor="ctr"/>
            <a:lstStyle/>
            <a:p>
              <a:endParaRPr lang="id-ID" sz="899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" name="AutoShape 35"/>
            <p:cNvSpPr>
              <a:spLocks/>
            </p:cNvSpPr>
            <p:nvPr/>
          </p:nvSpPr>
          <p:spPr bwMode="auto">
            <a:xfrm>
              <a:off x="3452019" y="2686734"/>
              <a:ext cx="748506" cy="454819"/>
            </a:xfrm>
            <a:custGeom>
              <a:avLst/>
              <a:gdLst>
                <a:gd name="T0" fmla="*/ 748506 w 21600"/>
                <a:gd name="T1" fmla="*/ 454819 h 21600"/>
                <a:gd name="T2" fmla="*/ 748506 w 21600"/>
                <a:gd name="T3" fmla="*/ 454819 h 21600"/>
                <a:gd name="T4" fmla="*/ 748506 w 21600"/>
                <a:gd name="T5" fmla="*/ 454819 h 21600"/>
                <a:gd name="T6" fmla="*/ 748506 w 21600"/>
                <a:gd name="T7" fmla="*/ 454819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8484" y="0"/>
                  </a:ln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chemeClr val="bg1">
                  <a:lumMod val="75000"/>
                </a:schemeClr>
              </a:solidFill>
              <a:prstDash val="lgDash"/>
              <a:miter lim="0"/>
              <a:headEnd w="sm" len="sm"/>
              <a:tailEnd type="oval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35664" tIns="35664" rIns="35664" bIns="35664" anchor="ctr"/>
            <a:lstStyle/>
            <a:p>
              <a:endParaRPr lang="id-ID" sz="899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" name="AutoShape 36"/>
            <p:cNvSpPr>
              <a:spLocks/>
            </p:cNvSpPr>
            <p:nvPr/>
          </p:nvSpPr>
          <p:spPr bwMode="auto">
            <a:xfrm>
              <a:off x="3452019" y="4434571"/>
              <a:ext cx="1633538" cy="373857"/>
            </a:xfrm>
            <a:custGeom>
              <a:avLst/>
              <a:gdLst>
                <a:gd name="T0" fmla="*/ 1633538 w 21600"/>
                <a:gd name="T1" fmla="*/ 373857 h 21600"/>
                <a:gd name="T2" fmla="*/ 1633538 w 21600"/>
                <a:gd name="T3" fmla="*/ 373857 h 21600"/>
                <a:gd name="T4" fmla="*/ 1633538 w 21600"/>
                <a:gd name="T5" fmla="*/ 373857 h 21600"/>
                <a:gd name="T6" fmla="*/ 1633538 w 21600"/>
                <a:gd name="T7" fmla="*/ 37385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0"/>
                  </a:moveTo>
                  <a:lnTo>
                    <a:pt x="16655" y="21599"/>
                  </a:lnTo>
                  <a:lnTo>
                    <a:pt x="0" y="21599"/>
                  </a:lnTo>
                </a:path>
              </a:pathLst>
            </a:custGeom>
            <a:noFill/>
            <a:ln w="3175" cap="flat" cmpd="sng">
              <a:solidFill>
                <a:schemeClr val="bg1">
                  <a:lumMod val="75000"/>
                </a:schemeClr>
              </a:solidFill>
              <a:prstDash val="lgDash"/>
              <a:miter lim="0"/>
              <a:headEnd w="sm" len="sm"/>
              <a:tailEnd type="oval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35664" tIns="35664" rIns="35664" bIns="35664" anchor="ctr"/>
            <a:lstStyle/>
            <a:p>
              <a:endParaRPr lang="id-ID" sz="899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5" name="Line 37"/>
            <p:cNvSpPr>
              <a:spLocks noChangeShapeType="1"/>
            </p:cNvSpPr>
            <p:nvPr/>
          </p:nvSpPr>
          <p:spPr bwMode="auto">
            <a:xfrm>
              <a:off x="6104732" y="5048934"/>
              <a:ext cx="0" cy="335757"/>
            </a:xfrm>
            <a:prstGeom prst="line">
              <a:avLst/>
            </a:prstGeom>
            <a:noFill/>
            <a:ln w="3175" cap="flat" cmpd="sng">
              <a:solidFill>
                <a:schemeClr val="bg1">
                  <a:lumMod val="75000"/>
                </a:schemeClr>
              </a:solidFill>
              <a:prstDash val="lgDash"/>
              <a:round/>
              <a:headEnd w="sm" len="sm"/>
              <a:tailEnd type="oval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5664" tIns="35664" rIns="35664" bIns="35664" anchor="ctr"/>
            <a:lstStyle/>
            <a:p>
              <a:pPr>
                <a:defRPr/>
              </a:pPr>
              <a:endParaRPr lang="en-US" sz="899">
                <a:solidFill>
                  <a:schemeClr val="bg1"/>
                </a:solidFill>
                <a:latin typeface="+mj-lt"/>
                <a:ea typeface="ＭＳ Ｐゴシック" charset="0"/>
                <a:cs typeface="Roboto" charset="0"/>
                <a:sym typeface="Roboto" charset="0"/>
              </a:endParaRPr>
            </a:p>
          </p:txBody>
        </p:sp>
      </p:grpSp>
      <p:sp>
        <p:nvSpPr>
          <p:cNvPr id="30" name="稻壳儿_刀客儿出品_2">
            <a:extLst>
              <a:ext uri="{FF2B5EF4-FFF2-40B4-BE49-F238E27FC236}">
                <a16:creationId xmlns:a16="http://schemas.microsoft.com/office/drawing/2014/main" id="{469E6CBC-B67C-48AC-8A13-CB61B77A09FB}"/>
              </a:ext>
            </a:extLst>
          </p:cNvPr>
          <p:cNvSpPr/>
          <p:nvPr/>
        </p:nvSpPr>
        <p:spPr>
          <a:xfrm>
            <a:off x="1448656" y="2195705"/>
            <a:ext cx="1845678" cy="338234"/>
          </a:xfrm>
          <a:prstGeom prst="rect">
            <a:avLst/>
          </a:prstGeom>
        </p:spPr>
        <p:txBody>
          <a:bodyPr wrap="square" lIns="90000" tIns="46800" rIns="90000" bIns="46800" anchor="b">
            <a:spAutoFit/>
          </a:bodyPr>
          <a:lstStyle/>
          <a:p>
            <a:pPr algn="r"/>
            <a:r>
              <a:rPr lang="en-US" sz="1598" b="1" dirty="0">
                <a:solidFill>
                  <a:schemeClr val="accent1"/>
                </a:solidFill>
                <a:latin typeface="+mj-lt"/>
              </a:rPr>
              <a:t>Insert title here</a:t>
            </a:r>
          </a:p>
        </p:txBody>
      </p:sp>
      <p:sp>
        <p:nvSpPr>
          <p:cNvPr id="31" name="稻壳儿_刀客儿出品_3">
            <a:extLst>
              <a:ext uri="{FF2B5EF4-FFF2-40B4-BE49-F238E27FC236}">
                <a16:creationId xmlns:a16="http://schemas.microsoft.com/office/drawing/2014/main" id="{D1850666-E1E1-489C-A176-BFEFCB0B551E}"/>
              </a:ext>
            </a:extLst>
          </p:cNvPr>
          <p:cNvSpPr/>
          <p:nvPr/>
        </p:nvSpPr>
        <p:spPr>
          <a:xfrm>
            <a:off x="973630" y="2561189"/>
            <a:ext cx="2320704" cy="532583"/>
          </a:xfrm>
          <a:prstGeom prst="rect">
            <a:avLst/>
          </a:prstGeom>
        </p:spPr>
        <p:txBody>
          <a:bodyPr wrap="square" lIns="90000" tIns="46800" rIns="90000" bIns="46800">
            <a:spAutoFit/>
          </a:bodyPr>
          <a:lstStyle/>
          <a:p>
            <a:pPr algn="r">
              <a:lnSpc>
                <a:spcPts val="1798"/>
              </a:lnSpc>
            </a:pPr>
            <a:r>
              <a:rPr lang="it-IT" sz="1198">
                <a:solidFill>
                  <a:schemeClr val="bg1">
                    <a:lumMod val="50000"/>
                  </a:schemeClr>
                </a:solidFill>
                <a:latin typeface="+mj-lt"/>
              </a:rPr>
              <a:t>Ut mauris libero, vestibulum pede ante ad et, sollicitudin</a:t>
            </a:r>
            <a:endParaRPr lang="en-US" sz="1198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2" name="稻壳儿_刀客儿出品_4">
            <a:extLst>
              <a:ext uri="{FF2B5EF4-FFF2-40B4-BE49-F238E27FC236}">
                <a16:creationId xmlns:a16="http://schemas.microsoft.com/office/drawing/2014/main" id="{469E6CBC-B67C-48AC-8A13-CB61B77A09FB}"/>
              </a:ext>
            </a:extLst>
          </p:cNvPr>
          <p:cNvSpPr/>
          <p:nvPr/>
        </p:nvSpPr>
        <p:spPr>
          <a:xfrm>
            <a:off x="1448656" y="4329985"/>
            <a:ext cx="1845678" cy="338234"/>
          </a:xfrm>
          <a:prstGeom prst="rect">
            <a:avLst/>
          </a:prstGeom>
        </p:spPr>
        <p:txBody>
          <a:bodyPr wrap="square" lIns="90000" tIns="46800" rIns="90000" bIns="46800" anchor="b">
            <a:spAutoFit/>
          </a:bodyPr>
          <a:lstStyle/>
          <a:p>
            <a:pPr algn="r"/>
            <a:r>
              <a:rPr lang="en-US" sz="1598" b="1" dirty="0">
                <a:solidFill>
                  <a:schemeClr val="accent2"/>
                </a:solidFill>
                <a:latin typeface="+mj-lt"/>
              </a:rPr>
              <a:t>Insert title here</a:t>
            </a:r>
          </a:p>
        </p:txBody>
      </p:sp>
      <p:sp>
        <p:nvSpPr>
          <p:cNvPr id="33" name="稻壳儿_刀客儿出品_5">
            <a:extLst>
              <a:ext uri="{FF2B5EF4-FFF2-40B4-BE49-F238E27FC236}">
                <a16:creationId xmlns:a16="http://schemas.microsoft.com/office/drawing/2014/main" id="{D1850666-E1E1-489C-A176-BFEFCB0B551E}"/>
              </a:ext>
            </a:extLst>
          </p:cNvPr>
          <p:cNvSpPr/>
          <p:nvPr/>
        </p:nvSpPr>
        <p:spPr>
          <a:xfrm>
            <a:off x="973630" y="4695468"/>
            <a:ext cx="2320704" cy="532583"/>
          </a:xfrm>
          <a:prstGeom prst="rect">
            <a:avLst/>
          </a:prstGeom>
        </p:spPr>
        <p:txBody>
          <a:bodyPr wrap="square" lIns="90000" tIns="46800" rIns="90000" bIns="46800">
            <a:spAutoFit/>
          </a:bodyPr>
          <a:lstStyle/>
          <a:p>
            <a:pPr algn="r">
              <a:lnSpc>
                <a:spcPts val="1798"/>
              </a:lnSpc>
            </a:pPr>
            <a:r>
              <a:rPr lang="it-IT" sz="1198">
                <a:solidFill>
                  <a:schemeClr val="bg1">
                    <a:lumMod val="50000"/>
                  </a:schemeClr>
                </a:solidFill>
                <a:latin typeface="+mj-lt"/>
              </a:rPr>
              <a:t>Ut mauris libero, vestibulum pede ante ad et, sollicitudin</a:t>
            </a:r>
            <a:endParaRPr lang="en-US" sz="1198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4" name="稻壳儿_刀客儿出品_6">
            <a:extLst>
              <a:ext uri="{FF2B5EF4-FFF2-40B4-BE49-F238E27FC236}">
                <a16:creationId xmlns:a16="http://schemas.microsoft.com/office/drawing/2014/main" id="{469E6CBC-B67C-48AC-8A13-CB61B77A09FB}"/>
              </a:ext>
            </a:extLst>
          </p:cNvPr>
          <p:cNvSpPr/>
          <p:nvPr/>
        </p:nvSpPr>
        <p:spPr>
          <a:xfrm>
            <a:off x="8873356" y="4329985"/>
            <a:ext cx="1845678" cy="338234"/>
          </a:xfrm>
          <a:prstGeom prst="rect">
            <a:avLst/>
          </a:prstGeom>
        </p:spPr>
        <p:txBody>
          <a:bodyPr wrap="square" lIns="90000" tIns="46800" rIns="90000" bIns="46800" anchor="b">
            <a:spAutoFit/>
          </a:bodyPr>
          <a:lstStyle/>
          <a:p>
            <a:r>
              <a:rPr lang="en-US" sz="1598" b="1" dirty="0">
                <a:solidFill>
                  <a:schemeClr val="accent4"/>
                </a:solidFill>
                <a:latin typeface="+mj-lt"/>
              </a:rPr>
              <a:t>Insert title here</a:t>
            </a:r>
          </a:p>
        </p:txBody>
      </p:sp>
      <p:sp>
        <p:nvSpPr>
          <p:cNvPr id="35" name="稻壳儿_刀客儿出品_7">
            <a:extLst>
              <a:ext uri="{FF2B5EF4-FFF2-40B4-BE49-F238E27FC236}">
                <a16:creationId xmlns:a16="http://schemas.microsoft.com/office/drawing/2014/main" id="{D1850666-E1E1-489C-A176-BFEFCB0B551E}"/>
              </a:ext>
            </a:extLst>
          </p:cNvPr>
          <p:cNvSpPr/>
          <p:nvPr/>
        </p:nvSpPr>
        <p:spPr>
          <a:xfrm>
            <a:off x="8873356" y="4695468"/>
            <a:ext cx="2320704" cy="532583"/>
          </a:xfrm>
          <a:prstGeom prst="rect">
            <a:avLst/>
          </a:prstGeom>
        </p:spPr>
        <p:txBody>
          <a:bodyPr wrap="square" lIns="90000" tIns="46800" rIns="90000" bIns="46800">
            <a:spAutoFit/>
          </a:bodyPr>
          <a:lstStyle/>
          <a:p>
            <a:pPr>
              <a:lnSpc>
                <a:spcPts val="1798"/>
              </a:lnSpc>
            </a:pPr>
            <a:r>
              <a:rPr lang="it-IT" sz="1198">
                <a:solidFill>
                  <a:schemeClr val="bg1">
                    <a:lumMod val="50000"/>
                  </a:schemeClr>
                </a:solidFill>
                <a:latin typeface="+mj-lt"/>
              </a:rPr>
              <a:t>Ut mauris libero, vestibulum pede ante ad et, sollicitudin</a:t>
            </a:r>
            <a:endParaRPr lang="en-US" sz="1198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6" name="稻壳儿_刀客儿出品_8">
            <a:extLst>
              <a:ext uri="{FF2B5EF4-FFF2-40B4-BE49-F238E27FC236}">
                <a16:creationId xmlns:a16="http://schemas.microsoft.com/office/drawing/2014/main" id="{469E6CBC-B67C-48AC-8A13-CB61B77A09FB}"/>
              </a:ext>
            </a:extLst>
          </p:cNvPr>
          <p:cNvSpPr/>
          <p:nvPr/>
        </p:nvSpPr>
        <p:spPr>
          <a:xfrm>
            <a:off x="8873356" y="2197737"/>
            <a:ext cx="1845678" cy="338234"/>
          </a:xfrm>
          <a:prstGeom prst="rect">
            <a:avLst/>
          </a:prstGeom>
        </p:spPr>
        <p:txBody>
          <a:bodyPr wrap="square" lIns="90000" tIns="46800" rIns="90000" bIns="46800" anchor="b">
            <a:spAutoFit/>
          </a:bodyPr>
          <a:lstStyle/>
          <a:p>
            <a:r>
              <a:rPr lang="en-US" sz="1598" b="1" dirty="0">
                <a:solidFill>
                  <a:schemeClr val="accent5"/>
                </a:solidFill>
                <a:latin typeface="+mj-lt"/>
              </a:rPr>
              <a:t>Insert title here</a:t>
            </a:r>
          </a:p>
        </p:txBody>
      </p:sp>
      <p:sp>
        <p:nvSpPr>
          <p:cNvPr id="37" name="稻壳儿_刀客儿出品_9">
            <a:extLst>
              <a:ext uri="{FF2B5EF4-FFF2-40B4-BE49-F238E27FC236}">
                <a16:creationId xmlns:a16="http://schemas.microsoft.com/office/drawing/2014/main" id="{D1850666-E1E1-489C-A176-BFEFCB0B551E}"/>
              </a:ext>
            </a:extLst>
          </p:cNvPr>
          <p:cNvSpPr/>
          <p:nvPr/>
        </p:nvSpPr>
        <p:spPr>
          <a:xfrm>
            <a:off x="8873356" y="2563221"/>
            <a:ext cx="2320704" cy="532583"/>
          </a:xfrm>
          <a:prstGeom prst="rect">
            <a:avLst/>
          </a:prstGeom>
        </p:spPr>
        <p:txBody>
          <a:bodyPr wrap="square" lIns="90000" tIns="46800" rIns="90000" bIns="46800">
            <a:spAutoFit/>
          </a:bodyPr>
          <a:lstStyle/>
          <a:p>
            <a:pPr>
              <a:lnSpc>
                <a:spcPts val="1798"/>
              </a:lnSpc>
            </a:pPr>
            <a:r>
              <a:rPr lang="it-IT" sz="1198">
                <a:solidFill>
                  <a:schemeClr val="bg1">
                    <a:lumMod val="50000"/>
                  </a:schemeClr>
                </a:solidFill>
                <a:latin typeface="+mj-lt"/>
              </a:rPr>
              <a:t>Ut mauris libero, vestibulum pede ante ad et, sollicitudin</a:t>
            </a:r>
            <a:endParaRPr lang="en-US" sz="1198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8" name="稻壳儿_刀客儿出品_10">
            <a:extLst>
              <a:ext uri="{FF2B5EF4-FFF2-40B4-BE49-F238E27FC236}">
                <a16:creationId xmlns:a16="http://schemas.microsoft.com/office/drawing/2014/main" id="{469E6CBC-B67C-48AC-8A13-CB61B77A09FB}"/>
              </a:ext>
            </a:extLst>
          </p:cNvPr>
          <p:cNvSpPr/>
          <p:nvPr/>
        </p:nvSpPr>
        <p:spPr>
          <a:xfrm>
            <a:off x="5178709" y="5477988"/>
            <a:ext cx="1845678" cy="338234"/>
          </a:xfrm>
          <a:prstGeom prst="rect">
            <a:avLst/>
          </a:prstGeom>
        </p:spPr>
        <p:txBody>
          <a:bodyPr wrap="square" lIns="90000" tIns="46800" rIns="90000" bIns="46800" anchor="b">
            <a:spAutoFit/>
          </a:bodyPr>
          <a:lstStyle/>
          <a:p>
            <a:pPr algn="ctr"/>
            <a:r>
              <a:rPr lang="en-US" sz="1598" b="1" dirty="0">
                <a:solidFill>
                  <a:schemeClr val="accent3"/>
                </a:solidFill>
                <a:latin typeface="+mj-lt"/>
              </a:rPr>
              <a:t>Insert title here</a:t>
            </a:r>
          </a:p>
        </p:txBody>
      </p:sp>
      <p:sp>
        <p:nvSpPr>
          <p:cNvPr id="39" name="稻壳儿_刀客儿出品_11">
            <a:extLst>
              <a:ext uri="{FF2B5EF4-FFF2-40B4-BE49-F238E27FC236}">
                <a16:creationId xmlns:a16="http://schemas.microsoft.com/office/drawing/2014/main" id="{D1850666-E1E1-489C-A176-BFEFCB0B551E}"/>
              </a:ext>
            </a:extLst>
          </p:cNvPr>
          <p:cNvSpPr/>
          <p:nvPr/>
        </p:nvSpPr>
        <p:spPr>
          <a:xfrm>
            <a:off x="4739201" y="5843472"/>
            <a:ext cx="2724694" cy="530402"/>
          </a:xfrm>
          <a:prstGeom prst="rect">
            <a:avLst/>
          </a:prstGeom>
        </p:spPr>
        <p:txBody>
          <a:bodyPr wrap="square" lIns="90000" tIns="46800" rIns="90000" bIns="46800">
            <a:spAutoFit/>
          </a:bodyPr>
          <a:lstStyle/>
          <a:p>
            <a:pPr algn="ctr">
              <a:lnSpc>
                <a:spcPts val="1798"/>
              </a:lnSpc>
            </a:pPr>
            <a:r>
              <a:rPr lang="da-DK" sz="1198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Ut mauris libero, vestibulum pede ante ad et, sollicitudin risus</a:t>
            </a:r>
            <a:endParaRPr lang="en-US" sz="1198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0" name="稻壳儿_刀客儿出品_12">
            <a:extLst>
              <a:ext uri="{FF2B5EF4-FFF2-40B4-BE49-F238E27FC236}">
                <a16:creationId xmlns:a16="http://schemas.microsoft.com/office/drawing/2014/main" id="{577899BF-2AD9-4C0F-8895-62937F93F5A2}"/>
              </a:ext>
            </a:extLst>
          </p:cNvPr>
          <p:cNvSpPr txBox="1"/>
          <p:nvPr/>
        </p:nvSpPr>
        <p:spPr>
          <a:xfrm>
            <a:off x="4568103" y="509272"/>
            <a:ext cx="3055793" cy="584775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>
            <a:defPPr>
              <a:defRPr lang="en-US"/>
            </a:defPPr>
            <a:lvl1pPr algn="ctr">
              <a:defRPr sz="320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在这里</a:t>
            </a:r>
            <a:r>
              <a:rPr lang="zh-CN" altLang="en-US"/>
              <a:t>添加标题</a:t>
            </a:r>
            <a:endParaRPr lang="en-US" dirty="0"/>
          </a:p>
        </p:txBody>
      </p:sp>
      <p:sp>
        <p:nvSpPr>
          <p:cNvPr id="41" name="稻壳儿_刀客儿出品_13">
            <a:extLst>
              <a:ext uri="{FF2B5EF4-FFF2-40B4-BE49-F238E27FC236}">
                <a16:creationId xmlns:a16="http://schemas.microsoft.com/office/drawing/2014/main" id="{E11C865F-7D7B-45EF-AB4E-50E0B8C0DBCD}"/>
              </a:ext>
            </a:extLst>
          </p:cNvPr>
          <p:cNvSpPr txBox="1"/>
          <p:nvPr/>
        </p:nvSpPr>
        <p:spPr>
          <a:xfrm>
            <a:off x="3568631" y="1031741"/>
            <a:ext cx="5054737" cy="307777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>
            <a:defPPr>
              <a:defRPr lang="en-US"/>
            </a:defPPr>
            <a:lvl1pPr algn="ctr">
              <a:defRPr sz="1400"/>
            </a:lvl1pPr>
          </a:lstStyle>
          <a:p>
            <a:r>
              <a:rPr lang="en-US" altLang="zh-CN" dirty="0"/>
              <a:t>Lorem ipsum dolor </a:t>
            </a:r>
            <a:r>
              <a:rPr lang="en-US" altLang="zh-CN"/>
              <a:t>sit amet, consectetuer adipiscing elit.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75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稻壳儿_刀客儿出品_1">
            <a:extLst>
              <a:ext uri="{FF2B5EF4-FFF2-40B4-BE49-F238E27FC236}">
                <a16:creationId xmlns:a16="http://schemas.microsoft.com/office/drawing/2014/main" id="{16194A0A-9A00-430D-AF64-B2A0EAF93889}"/>
              </a:ext>
            </a:extLst>
          </p:cNvPr>
          <p:cNvSpPr txBox="1"/>
          <p:nvPr/>
        </p:nvSpPr>
        <p:spPr>
          <a:xfrm>
            <a:off x="4310896" y="1923233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6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/>
              <a:t>添加标题</a:t>
            </a:r>
            <a:endParaRPr lang="en-US" dirty="0"/>
          </a:p>
        </p:txBody>
      </p:sp>
      <p:sp>
        <p:nvSpPr>
          <p:cNvPr id="3" name="稻壳儿_刀客儿出品_2">
            <a:extLst>
              <a:ext uri="{FF2B5EF4-FFF2-40B4-BE49-F238E27FC236}">
                <a16:creationId xmlns:a16="http://schemas.microsoft.com/office/drawing/2014/main" id="{934C59FB-7A34-457A-A5F4-4C5E2EF1C73C}"/>
              </a:ext>
            </a:extLst>
          </p:cNvPr>
          <p:cNvSpPr txBox="1"/>
          <p:nvPr/>
        </p:nvSpPr>
        <p:spPr>
          <a:xfrm>
            <a:off x="5042667" y="1215347"/>
            <a:ext cx="21066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zh-CN" dirty="0"/>
              <a:t>PART.04</a:t>
            </a:r>
            <a:endParaRPr lang="en-US" dirty="0"/>
          </a:p>
        </p:txBody>
      </p:sp>
      <p:sp>
        <p:nvSpPr>
          <p:cNvPr id="4" name="稻壳儿_刀客儿出品_3">
            <a:extLst>
              <a:ext uri="{FF2B5EF4-FFF2-40B4-BE49-F238E27FC236}">
                <a16:creationId xmlns:a16="http://schemas.microsoft.com/office/drawing/2014/main" id="{7E5609FC-7496-479D-B568-DB30A68DAE24}"/>
              </a:ext>
            </a:extLst>
          </p:cNvPr>
          <p:cNvSpPr txBox="1"/>
          <p:nvPr/>
        </p:nvSpPr>
        <p:spPr>
          <a:xfrm>
            <a:off x="2611231" y="3031230"/>
            <a:ext cx="6969538" cy="79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Lorem ipsum dolor sit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amet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consectetuer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adipiscing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elit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Maecenas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porttitor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congue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massa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34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稻壳儿_刀客儿出品_1"/>
          <p:cNvSpPr/>
          <p:nvPr/>
        </p:nvSpPr>
        <p:spPr>
          <a:xfrm>
            <a:off x="7063891" y="2135557"/>
            <a:ext cx="761228" cy="6191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sp>
        <p:nvSpPr>
          <p:cNvPr id="65" name="稻壳儿_刀客儿出品_2"/>
          <p:cNvSpPr/>
          <p:nvPr/>
        </p:nvSpPr>
        <p:spPr>
          <a:xfrm rot="5400000">
            <a:off x="1280041" y="4144418"/>
            <a:ext cx="761228" cy="6191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sp>
        <p:nvSpPr>
          <p:cNvPr id="66" name="稻壳儿_刀客儿出品_3"/>
          <p:cNvSpPr/>
          <p:nvPr/>
        </p:nvSpPr>
        <p:spPr>
          <a:xfrm rot="5400000">
            <a:off x="2846185" y="3861689"/>
            <a:ext cx="761228" cy="6191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sp>
        <p:nvSpPr>
          <p:cNvPr id="67" name="稻壳儿_刀客儿出品_4"/>
          <p:cNvSpPr/>
          <p:nvPr/>
        </p:nvSpPr>
        <p:spPr>
          <a:xfrm rot="5400000">
            <a:off x="4412331" y="3578960"/>
            <a:ext cx="761228" cy="6191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sp>
        <p:nvSpPr>
          <p:cNvPr id="68" name="稻壳儿_刀客儿出品_5"/>
          <p:cNvSpPr/>
          <p:nvPr/>
        </p:nvSpPr>
        <p:spPr>
          <a:xfrm rot="5400000">
            <a:off x="5978477" y="3296231"/>
            <a:ext cx="761228" cy="6191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sp>
        <p:nvSpPr>
          <p:cNvPr id="57" name="稻壳儿_刀客儿出品_6"/>
          <p:cNvSpPr/>
          <p:nvPr/>
        </p:nvSpPr>
        <p:spPr>
          <a:xfrm>
            <a:off x="2397283" y="2194726"/>
            <a:ext cx="1701474" cy="170147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sp>
        <p:nvSpPr>
          <p:cNvPr id="58" name="稻壳儿_刀客儿出品_7"/>
          <p:cNvSpPr/>
          <p:nvPr/>
        </p:nvSpPr>
        <p:spPr>
          <a:xfrm>
            <a:off x="820529" y="2474904"/>
            <a:ext cx="1701474" cy="170147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sp>
        <p:nvSpPr>
          <p:cNvPr id="61" name="稻壳儿_刀客儿出品_8"/>
          <p:cNvSpPr/>
          <p:nvPr/>
        </p:nvSpPr>
        <p:spPr>
          <a:xfrm>
            <a:off x="5508355" y="1634369"/>
            <a:ext cx="1701474" cy="1701474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sp>
        <p:nvSpPr>
          <p:cNvPr id="62" name="稻壳儿_刀客儿出品_9"/>
          <p:cNvSpPr/>
          <p:nvPr/>
        </p:nvSpPr>
        <p:spPr>
          <a:xfrm>
            <a:off x="3952819" y="1914547"/>
            <a:ext cx="1701474" cy="170147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sp>
        <p:nvSpPr>
          <p:cNvPr id="70" name="稻壳儿_刀客儿出品_10"/>
          <p:cNvSpPr txBox="1"/>
          <p:nvPr/>
        </p:nvSpPr>
        <p:spPr>
          <a:xfrm>
            <a:off x="8100013" y="2147067"/>
            <a:ext cx="3089336" cy="584006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3195" b="1" spc="299" dirty="0">
                <a:solidFill>
                  <a:schemeClr val="accent1"/>
                </a:solidFill>
              </a:rPr>
              <a:t>$43.000.000</a:t>
            </a:r>
          </a:p>
        </p:txBody>
      </p:sp>
      <p:sp>
        <p:nvSpPr>
          <p:cNvPr id="73" name="稻壳儿_刀客儿出品_11"/>
          <p:cNvSpPr txBox="1"/>
          <p:nvPr/>
        </p:nvSpPr>
        <p:spPr>
          <a:xfrm>
            <a:off x="884699" y="3030799"/>
            <a:ext cx="1551916" cy="706988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en-US" sz="1997" b="1" dirty="0">
                <a:solidFill>
                  <a:schemeClr val="bg1"/>
                </a:solidFill>
              </a:rPr>
              <a:t>Keyword Here</a:t>
            </a:r>
          </a:p>
        </p:txBody>
      </p:sp>
      <p:sp>
        <p:nvSpPr>
          <p:cNvPr id="74" name="稻壳儿_刀客儿出品_12"/>
          <p:cNvSpPr txBox="1"/>
          <p:nvPr/>
        </p:nvSpPr>
        <p:spPr>
          <a:xfrm>
            <a:off x="2468441" y="2765284"/>
            <a:ext cx="1551916" cy="706988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en-US" sz="1997" b="1" dirty="0">
                <a:solidFill>
                  <a:schemeClr val="bg1"/>
                </a:solidFill>
              </a:rPr>
              <a:t>Keyword Here</a:t>
            </a:r>
          </a:p>
        </p:txBody>
      </p:sp>
      <p:sp>
        <p:nvSpPr>
          <p:cNvPr id="75" name="稻壳儿_刀客儿出品_13"/>
          <p:cNvSpPr txBox="1"/>
          <p:nvPr/>
        </p:nvSpPr>
        <p:spPr>
          <a:xfrm>
            <a:off x="4013369" y="2480680"/>
            <a:ext cx="1551916" cy="706988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en-US" sz="1997" b="1" dirty="0">
                <a:solidFill>
                  <a:schemeClr val="bg1"/>
                </a:solidFill>
              </a:rPr>
              <a:t>Keyword Here</a:t>
            </a:r>
          </a:p>
        </p:txBody>
      </p:sp>
      <p:sp>
        <p:nvSpPr>
          <p:cNvPr id="76" name="稻壳儿_刀客儿出品_14"/>
          <p:cNvSpPr txBox="1"/>
          <p:nvPr/>
        </p:nvSpPr>
        <p:spPr>
          <a:xfrm>
            <a:off x="5593292" y="2194725"/>
            <a:ext cx="1551916" cy="706988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en-US" sz="1997" b="1" dirty="0">
                <a:solidFill>
                  <a:schemeClr val="bg1"/>
                </a:solidFill>
              </a:rPr>
              <a:t>Keyword Here</a:t>
            </a:r>
          </a:p>
        </p:txBody>
      </p:sp>
      <p:sp>
        <p:nvSpPr>
          <p:cNvPr id="79" name="稻壳儿_刀客儿出品_15"/>
          <p:cNvSpPr txBox="1"/>
          <p:nvPr/>
        </p:nvSpPr>
        <p:spPr>
          <a:xfrm>
            <a:off x="1219714" y="5083623"/>
            <a:ext cx="871650" cy="307456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en-US" sz="1398" b="1" dirty="0">
                <a:solidFill>
                  <a:schemeClr val="bg1">
                    <a:lumMod val="50000"/>
                  </a:schemeClr>
                </a:solidFill>
              </a:rPr>
              <a:t>SUBTITLE</a:t>
            </a:r>
          </a:p>
        </p:txBody>
      </p:sp>
      <p:sp>
        <p:nvSpPr>
          <p:cNvPr id="80" name="稻壳儿_刀客儿出品_16"/>
          <p:cNvSpPr txBox="1"/>
          <p:nvPr/>
        </p:nvSpPr>
        <p:spPr>
          <a:xfrm>
            <a:off x="874089" y="5424751"/>
            <a:ext cx="1562899" cy="461024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en-US" sz="1198" dirty="0">
                <a:solidFill>
                  <a:schemeClr val="bg1">
                    <a:lumMod val="50000"/>
                  </a:schemeClr>
                </a:solidFill>
              </a:rPr>
              <a:t>Lorem ipsum dolor sit </a:t>
            </a:r>
            <a:r>
              <a:rPr lang="en-US" sz="1198" dirty="0" err="1">
                <a:solidFill>
                  <a:schemeClr val="bg1">
                    <a:lumMod val="50000"/>
                  </a:schemeClr>
                </a:solidFill>
              </a:rPr>
              <a:t>amet</a:t>
            </a:r>
            <a:r>
              <a:rPr lang="en-US" sz="1198" dirty="0">
                <a:solidFill>
                  <a:schemeClr val="bg1">
                    <a:lumMod val="50000"/>
                  </a:schemeClr>
                </a:solidFill>
              </a:rPr>
              <a:t>, sit </a:t>
            </a:r>
            <a:r>
              <a:rPr lang="en-US" sz="1198" dirty="0" err="1">
                <a:solidFill>
                  <a:schemeClr val="bg1">
                    <a:lumMod val="50000"/>
                  </a:schemeClr>
                </a:solidFill>
              </a:rPr>
              <a:t>amet</a:t>
            </a:r>
            <a:r>
              <a:rPr lang="en-US" sz="1198" dirty="0">
                <a:solidFill>
                  <a:schemeClr val="bg1">
                    <a:lumMod val="50000"/>
                  </a:schemeClr>
                </a:solidFill>
              </a:rPr>
              <a:t>, </a:t>
            </a:r>
          </a:p>
        </p:txBody>
      </p:sp>
      <p:sp>
        <p:nvSpPr>
          <p:cNvPr id="81" name="稻壳儿_刀客儿出品_17"/>
          <p:cNvSpPr txBox="1"/>
          <p:nvPr/>
        </p:nvSpPr>
        <p:spPr>
          <a:xfrm>
            <a:off x="2803083" y="4716219"/>
            <a:ext cx="871650" cy="307456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en-US" sz="1398" b="1" dirty="0">
                <a:solidFill>
                  <a:schemeClr val="bg1">
                    <a:lumMod val="50000"/>
                  </a:schemeClr>
                </a:solidFill>
              </a:rPr>
              <a:t>SUBTITLE</a:t>
            </a:r>
          </a:p>
        </p:txBody>
      </p:sp>
      <p:sp>
        <p:nvSpPr>
          <p:cNvPr id="82" name="稻壳儿_刀客儿出品_18"/>
          <p:cNvSpPr txBox="1"/>
          <p:nvPr/>
        </p:nvSpPr>
        <p:spPr>
          <a:xfrm>
            <a:off x="2457458" y="5057347"/>
            <a:ext cx="1562899" cy="461024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en-US" sz="1198" dirty="0">
                <a:solidFill>
                  <a:schemeClr val="bg1">
                    <a:lumMod val="50000"/>
                  </a:schemeClr>
                </a:solidFill>
              </a:rPr>
              <a:t>Lorem ipsum dolor sit </a:t>
            </a:r>
            <a:r>
              <a:rPr lang="en-US" sz="1198" dirty="0" err="1">
                <a:solidFill>
                  <a:schemeClr val="bg1">
                    <a:lumMod val="50000"/>
                  </a:schemeClr>
                </a:solidFill>
              </a:rPr>
              <a:t>amet</a:t>
            </a:r>
            <a:r>
              <a:rPr lang="en-US" sz="1198" dirty="0">
                <a:solidFill>
                  <a:schemeClr val="bg1">
                    <a:lumMod val="50000"/>
                  </a:schemeClr>
                </a:solidFill>
              </a:rPr>
              <a:t>, sit </a:t>
            </a:r>
            <a:r>
              <a:rPr lang="en-US" sz="1198" dirty="0" err="1">
                <a:solidFill>
                  <a:schemeClr val="bg1">
                    <a:lumMod val="50000"/>
                  </a:schemeClr>
                </a:solidFill>
              </a:rPr>
              <a:t>amet</a:t>
            </a:r>
            <a:r>
              <a:rPr lang="en-US" sz="1198" dirty="0">
                <a:solidFill>
                  <a:schemeClr val="bg1">
                    <a:lumMod val="50000"/>
                  </a:schemeClr>
                </a:solidFill>
              </a:rPr>
              <a:t>, </a:t>
            </a:r>
          </a:p>
        </p:txBody>
      </p:sp>
      <p:sp>
        <p:nvSpPr>
          <p:cNvPr id="83" name="稻壳儿_刀客儿出品_19"/>
          <p:cNvSpPr txBox="1"/>
          <p:nvPr/>
        </p:nvSpPr>
        <p:spPr>
          <a:xfrm>
            <a:off x="4386452" y="4375091"/>
            <a:ext cx="871650" cy="307456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en-US" sz="1398" b="1" dirty="0">
                <a:solidFill>
                  <a:schemeClr val="bg1">
                    <a:lumMod val="50000"/>
                  </a:schemeClr>
                </a:solidFill>
              </a:rPr>
              <a:t>SUBTITLE</a:t>
            </a:r>
          </a:p>
        </p:txBody>
      </p:sp>
      <p:sp>
        <p:nvSpPr>
          <p:cNvPr id="84" name="稻壳儿_刀客儿出品_20"/>
          <p:cNvSpPr txBox="1"/>
          <p:nvPr/>
        </p:nvSpPr>
        <p:spPr>
          <a:xfrm>
            <a:off x="4040827" y="4716219"/>
            <a:ext cx="1562899" cy="461024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en-US" sz="1198" dirty="0">
                <a:solidFill>
                  <a:schemeClr val="bg1">
                    <a:lumMod val="50000"/>
                  </a:schemeClr>
                </a:solidFill>
              </a:rPr>
              <a:t>Lorem ipsum dolor sit </a:t>
            </a:r>
            <a:r>
              <a:rPr lang="en-US" sz="1198" dirty="0" err="1">
                <a:solidFill>
                  <a:schemeClr val="bg1">
                    <a:lumMod val="50000"/>
                  </a:schemeClr>
                </a:solidFill>
              </a:rPr>
              <a:t>amet</a:t>
            </a:r>
            <a:r>
              <a:rPr lang="en-US" sz="1198" dirty="0">
                <a:solidFill>
                  <a:schemeClr val="bg1">
                    <a:lumMod val="50000"/>
                  </a:schemeClr>
                </a:solidFill>
              </a:rPr>
              <a:t>, sit </a:t>
            </a:r>
            <a:r>
              <a:rPr lang="en-US" sz="1198" dirty="0" err="1">
                <a:solidFill>
                  <a:schemeClr val="bg1">
                    <a:lumMod val="50000"/>
                  </a:schemeClr>
                </a:solidFill>
              </a:rPr>
              <a:t>amet</a:t>
            </a:r>
            <a:r>
              <a:rPr lang="en-US" sz="1198" dirty="0">
                <a:solidFill>
                  <a:schemeClr val="bg1">
                    <a:lumMod val="50000"/>
                  </a:schemeClr>
                </a:solidFill>
              </a:rPr>
              <a:t>, </a:t>
            </a:r>
          </a:p>
        </p:txBody>
      </p:sp>
      <p:sp>
        <p:nvSpPr>
          <p:cNvPr id="85" name="稻壳儿_刀客儿出品_21"/>
          <p:cNvSpPr txBox="1"/>
          <p:nvPr/>
        </p:nvSpPr>
        <p:spPr>
          <a:xfrm>
            <a:off x="5927934" y="4060526"/>
            <a:ext cx="871650" cy="307456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en-US" sz="1398" b="1" dirty="0">
                <a:solidFill>
                  <a:schemeClr val="bg1">
                    <a:lumMod val="50000"/>
                  </a:schemeClr>
                </a:solidFill>
              </a:rPr>
              <a:t>SUBTITLE</a:t>
            </a:r>
          </a:p>
        </p:txBody>
      </p:sp>
      <p:sp>
        <p:nvSpPr>
          <p:cNvPr id="86" name="稻壳儿_刀客儿出品_22"/>
          <p:cNvSpPr txBox="1"/>
          <p:nvPr/>
        </p:nvSpPr>
        <p:spPr>
          <a:xfrm>
            <a:off x="5582309" y="4401654"/>
            <a:ext cx="1562899" cy="461024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en-US" sz="1198" dirty="0">
                <a:solidFill>
                  <a:schemeClr val="bg1">
                    <a:lumMod val="50000"/>
                  </a:schemeClr>
                </a:solidFill>
              </a:rPr>
              <a:t>Lorem ipsum dolor sit </a:t>
            </a:r>
            <a:r>
              <a:rPr lang="en-US" sz="1198" dirty="0" err="1">
                <a:solidFill>
                  <a:schemeClr val="bg1">
                    <a:lumMod val="50000"/>
                  </a:schemeClr>
                </a:solidFill>
              </a:rPr>
              <a:t>amet</a:t>
            </a:r>
            <a:r>
              <a:rPr lang="en-US" sz="1198" dirty="0">
                <a:solidFill>
                  <a:schemeClr val="bg1">
                    <a:lumMod val="50000"/>
                  </a:schemeClr>
                </a:solidFill>
              </a:rPr>
              <a:t>, sit </a:t>
            </a:r>
            <a:r>
              <a:rPr lang="en-US" sz="1198" dirty="0" err="1">
                <a:solidFill>
                  <a:schemeClr val="bg1">
                    <a:lumMod val="50000"/>
                  </a:schemeClr>
                </a:solidFill>
              </a:rPr>
              <a:t>amet</a:t>
            </a:r>
            <a:r>
              <a:rPr lang="en-US" sz="1198" dirty="0">
                <a:solidFill>
                  <a:schemeClr val="bg1">
                    <a:lumMod val="50000"/>
                  </a:schemeClr>
                </a:solidFill>
              </a:rPr>
              <a:t>, </a:t>
            </a:r>
          </a:p>
        </p:txBody>
      </p:sp>
      <p:sp>
        <p:nvSpPr>
          <p:cNvPr id="99" name="稻壳儿_刀客儿出品_23"/>
          <p:cNvSpPr/>
          <p:nvPr/>
        </p:nvSpPr>
        <p:spPr>
          <a:xfrm>
            <a:off x="8152829" y="3102785"/>
            <a:ext cx="611403" cy="61140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>
              <a:solidFill>
                <a:schemeClr val="bg1"/>
              </a:solidFill>
            </a:endParaRPr>
          </a:p>
        </p:txBody>
      </p:sp>
      <p:sp>
        <p:nvSpPr>
          <p:cNvPr id="100" name="稻壳儿_刀客儿出品_24"/>
          <p:cNvSpPr/>
          <p:nvPr/>
        </p:nvSpPr>
        <p:spPr>
          <a:xfrm>
            <a:off x="8043103" y="3224105"/>
            <a:ext cx="830856" cy="369012"/>
          </a:xfrm>
          <a:prstGeom prst="rect">
            <a:avLst/>
          </a:prstGeom>
          <a:ln>
            <a:noFill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sz="1798" b="1" dirty="0">
                <a:solidFill>
                  <a:schemeClr val="bg1"/>
                </a:solidFill>
              </a:rPr>
              <a:t>5.4%</a:t>
            </a:r>
          </a:p>
        </p:txBody>
      </p:sp>
      <p:sp>
        <p:nvSpPr>
          <p:cNvPr id="101" name="稻壳儿_刀客儿出品_25"/>
          <p:cNvSpPr/>
          <p:nvPr/>
        </p:nvSpPr>
        <p:spPr>
          <a:xfrm>
            <a:off x="8935175" y="3000068"/>
            <a:ext cx="2663896" cy="699039"/>
          </a:xfrm>
          <a:prstGeom prst="rect">
            <a:avLst/>
          </a:prstGeom>
        </p:spPr>
        <p:txBody>
          <a:bodyPr wrap="square" lIns="90000" tIns="46800" rIns="90000" bIns="4680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98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Lorem ipsum dolor sit </a:t>
            </a:r>
            <a:r>
              <a:rPr lang="en-US" sz="1398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amet</a:t>
            </a:r>
            <a:r>
              <a:rPr lang="en-US" sz="1398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, </a:t>
            </a:r>
            <a:r>
              <a:rPr lang="en-US" sz="1398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conse</a:t>
            </a:r>
            <a:r>
              <a:rPr lang="en-US" sz="1398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398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ctetur</a:t>
            </a:r>
            <a:r>
              <a:rPr lang="en-US" sz="1398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398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adipis</a:t>
            </a:r>
            <a:r>
              <a:rPr lang="en-US" sz="1398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398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cing</a:t>
            </a:r>
            <a:r>
              <a:rPr lang="en-US" sz="1398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398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elit</a:t>
            </a:r>
            <a:r>
              <a:rPr lang="en-US" sz="1398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, </a:t>
            </a:r>
            <a:endParaRPr lang="en-US" sz="1398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2" name="稻壳儿_刀客儿出品_26"/>
          <p:cNvSpPr/>
          <p:nvPr/>
        </p:nvSpPr>
        <p:spPr>
          <a:xfrm>
            <a:off x="8152829" y="4018134"/>
            <a:ext cx="611403" cy="61140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>
              <a:solidFill>
                <a:schemeClr val="bg1"/>
              </a:solidFill>
            </a:endParaRPr>
          </a:p>
        </p:txBody>
      </p:sp>
      <p:sp>
        <p:nvSpPr>
          <p:cNvPr id="103" name="稻壳儿_刀客儿出品_27"/>
          <p:cNvSpPr/>
          <p:nvPr/>
        </p:nvSpPr>
        <p:spPr>
          <a:xfrm>
            <a:off x="8043103" y="4139455"/>
            <a:ext cx="830856" cy="369012"/>
          </a:xfrm>
          <a:prstGeom prst="rect">
            <a:avLst/>
          </a:prstGeom>
          <a:ln>
            <a:noFill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sz="1798" b="1" dirty="0">
                <a:solidFill>
                  <a:schemeClr val="bg1"/>
                </a:solidFill>
              </a:rPr>
              <a:t>7.1%</a:t>
            </a:r>
          </a:p>
        </p:txBody>
      </p:sp>
      <p:sp>
        <p:nvSpPr>
          <p:cNvPr id="104" name="稻壳儿_刀客儿出品_28"/>
          <p:cNvSpPr/>
          <p:nvPr/>
        </p:nvSpPr>
        <p:spPr>
          <a:xfrm>
            <a:off x="8935175" y="3915417"/>
            <a:ext cx="2606378" cy="699039"/>
          </a:xfrm>
          <a:prstGeom prst="rect">
            <a:avLst/>
          </a:prstGeom>
        </p:spPr>
        <p:txBody>
          <a:bodyPr wrap="square" lIns="90000" tIns="46800" rIns="90000" bIns="4680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98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Lorem ipsum dolor sit </a:t>
            </a:r>
            <a:r>
              <a:rPr lang="en-US" sz="1398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amet</a:t>
            </a:r>
            <a:r>
              <a:rPr lang="en-US" sz="1398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, </a:t>
            </a:r>
            <a:r>
              <a:rPr lang="en-US" sz="1398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conse</a:t>
            </a:r>
            <a:r>
              <a:rPr lang="en-US" sz="1398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398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ctetur</a:t>
            </a:r>
            <a:r>
              <a:rPr lang="en-US" sz="1398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398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adipis</a:t>
            </a:r>
            <a:r>
              <a:rPr lang="en-US" sz="1398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398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cing</a:t>
            </a:r>
            <a:r>
              <a:rPr lang="en-US" sz="1398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398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elit</a:t>
            </a:r>
            <a:r>
              <a:rPr lang="en-US" sz="1398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, </a:t>
            </a:r>
            <a:endParaRPr lang="en-US" sz="1398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5" name="稻壳儿_刀客儿出品_29"/>
          <p:cNvSpPr/>
          <p:nvPr/>
        </p:nvSpPr>
        <p:spPr>
          <a:xfrm>
            <a:off x="8160459" y="5007750"/>
            <a:ext cx="611403" cy="61140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>
              <a:solidFill>
                <a:schemeClr val="bg1"/>
              </a:solidFill>
            </a:endParaRPr>
          </a:p>
        </p:txBody>
      </p:sp>
      <p:sp>
        <p:nvSpPr>
          <p:cNvPr id="106" name="稻壳儿_刀客儿出品_30"/>
          <p:cNvSpPr/>
          <p:nvPr/>
        </p:nvSpPr>
        <p:spPr>
          <a:xfrm>
            <a:off x="8050732" y="5129072"/>
            <a:ext cx="830856" cy="369012"/>
          </a:xfrm>
          <a:prstGeom prst="rect">
            <a:avLst/>
          </a:prstGeom>
          <a:ln>
            <a:noFill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sz="1798" b="1" dirty="0">
                <a:solidFill>
                  <a:schemeClr val="bg1"/>
                </a:solidFill>
              </a:rPr>
              <a:t>2.5%</a:t>
            </a:r>
          </a:p>
        </p:txBody>
      </p:sp>
      <p:sp>
        <p:nvSpPr>
          <p:cNvPr id="107" name="稻壳儿_刀客儿出品_31"/>
          <p:cNvSpPr/>
          <p:nvPr/>
        </p:nvSpPr>
        <p:spPr>
          <a:xfrm>
            <a:off x="8942804" y="4905034"/>
            <a:ext cx="2580514" cy="699039"/>
          </a:xfrm>
          <a:prstGeom prst="rect">
            <a:avLst/>
          </a:prstGeom>
        </p:spPr>
        <p:txBody>
          <a:bodyPr wrap="square" lIns="90000" tIns="46800" rIns="90000" bIns="4680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98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Lorem ipsum dolor sit </a:t>
            </a:r>
            <a:r>
              <a:rPr lang="en-US" sz="1398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amet</a:t>
            </a:r>
            <a:r>
              <a:rPr lang="en-US" sz="1398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, </a:t>
            </a:r>
            <a:r>
              <a:rPr lang="en-US" sz="1398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conse</a:t>
            </a:r>
            <a:r>
              <a:rPr lang="en-US" sz="1398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398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ctetur</a:t>
            </a:r>
            <a:r>
              <a:rPr lang="en-US" sz="1398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398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adipis</a:t>
            </a:r>
            <a:r>
              <a:rPr lang="en-US" sz="1398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398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cing</a:t>
            </a:r>
            <a:endParaRPr lang="en-US" sz="1398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稻壳儿_刀客儿出品_32">
            <a:extLst>
              <a:ext uri="{FF2B5EF4-FFF2-40B4-BE49-F238E27FC236}">
                <a16:creationId xmlns:a16="http://schemas.microsoft.com/office/drawing/2014/main" id="{5CEE633C-7883-4CC7-95E4-2A321998591A}"/>
              </a:ext>
            </a:extLst>
          </p:cNvPr>
          <p:cNvSpPr txBox="1"/>
          <p:nvPr/>
        </p:nvSpPr>
        <p:spPr>
          <a:xfrm>
            <a:off x="4568103" y="509272"/>
            <a:ext cx="3055793" cy="584775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>
            <a:defPPr>
              <a:defRPr lang="en-US"/>
            </a:defPPr>
            <a:lvl1pPr algn="ctr">
              <a:defRPr sz="320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在这里</a:t>
            </a:r>
            <a:r>
              <a:rPr lang="zh-CN" altLang="en-US"/>
              <a:t>添加标题</a:t>
            </a:r>
            <a:endParaRPr lang="en-US" dirty="0"/>
          </a:p>
        </p:txBody>
      </p:sp>
      <p:sp>
        <p:nvSpPr>
          <p:cNvPr id="36" name="稻壳儿_刀客儿出品_33">
            <a:extLst>
              <a:ext uri="{FF2B5EF4-FFF2-40B4-BE49-F238E27FC236}">
                <a16:creationId xmlns:a16="http://schemas.microsoft.com/office/drawing/2014/main" id="{6CF0DF6E-4C60-491F-B5F5-DBF350823747}"/>
              </a:ext>
            </a:extLst>
          </p:cNvPr>
          <p:cNvSpPr txBox="1"/>
          <p:nvPr/>
        </p:nvSpPr>
        <p:spPr>
          <a:xfrm>
            <a:off x="3568631" y="1031741"/>
            <a:ext cx="5054737" cy="307777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>
            <a:defPPr>
              <a:defRPr lang="en-US"/>
            </a:defPPr>
            <a:lvl1pPr algn="ctr">
              <a:defRPr sz="1400"/>
            </a:lvl1pPr>
          </a:lstStyle>
          <a:p>
            <a:r>
              <a:rPr lang="en-US" altLang="zh-CN" dirty="0"/>
              <a:t>Lorem ipsum dolor </a:t>
            </a:r>
            <a:r>
              <a:rPr lang="en-US" altLang="zh-CN"/>
              <a:t>sit amet, consectetuer adipiscing elit.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6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4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4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4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65" grpId="0" animBg="1"/>
      <p:bldP spid="66" grpId="0" animBg="1"/>
      <p:bldP spid="67" grpId="0" animBg="1"/>
      <p:bldP spid="68" grpId="0" animBg="1"/>
      <p:bldP spid="57" grpId="0" animBg="1"/>
      <p:bldP spid="58" grpId="0" animBg="1"/>
      <p:bldP spid="61" grpId="0" animBg="1"/>
      <p:bldP spid="62" grpId="0" animBg="1"/>
      <p:bldP spid="70" grpId="0"/>
      <p:bldP spid="73" grpId="0"/>
      <p:bldP spid="74" grpId="0"/>
      <p:bldP spid="75" grpId="0"/>
      <p:bldP spid="76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99" grpId="0" animBg="1"/>
      <p:bldP spid="100" grpId="0"/>
      <p:bldP spid="101" grpId="0"/>
      <p:bldP spid="102" grpId="0" animBg="1"/>
      <p:bldP spid="103" grpId="0"/>
      <p:bldP spid="104" grpId="0"/>
      <p:bldP spid="105" grpId="0" animBg="1"/>
      <p:bldP spid="106" grpId="0"/>
      <p:bldP spid="107" grpId="0"/>
      <p:bldP spid="35" grpId="0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稻壳儿_刀客儿出品_1">
            <a:extLst>
              <a:ext uri="{FF2B5EF4-FFF2-40B4-BE49-F238E27FC236}">
                <a16:creationId xmlns:a16="http://schemas.microsoft.com/office/drawing/2014/main" id="{B16D05F5-ABE6-44B3-91C0-67B05773B236}"/>
              </a:ext>
            </a:extLst>
          </p:cNvPr>
          <p:cNvSpPr/>
          <p:nvPr/>
        </p:nvSpPr>
        <p:spPr>
          <a:xfrm>
            <a:off x="1609637" y="4672759"/>
            <a:ext cx="2191464" cy="290457"/>
          </a:xfrm>
          <a:prstGeom prst="roundRect">
            <a:avLst>
              <a:gd name="adj" fmla="val 273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>
                <a:cs typeface="+mn-ea"/>
                <a:sym typeface="+mn-lt"/>
              </a:rPr>
              <a:t>Your Option 1</a:t>
            </a:r>
          </a:p>
        </p:txBody>
      </p:sp>
      <p:sp>
        <p:nvSpPr>
          <p:cNvPr id="26" name="稻壳儿_刀客儿出品_2">
            <a:extLst>
              <a:ext uri="{FF2B5EF4-FFF2-40B4-BE49-F238E27FC236}">
                <a16:creationId xmlns:a16="http://schemas.microsoft.com/office/drawing/2014/main" id="{F9336BFF-C7D6-4A25-933F-27D69BAB1F45}"/>
              </a:ext>
            </a:extLst>
          </p:cNvPr>
          <p:cNvSpPr/>
          <p:nvPr/>
        </p:nvSpPr>
        <p:spPr>
          <a:xfrm>
            <a:off x="1609638" y="5356234"/>
            <a:ext cx="1725228" cy="290457"/>
          </a:xfrm>
          <a:prstGeom prst="roundRect">
            <a:avLst>
              <a:gd name="adj" fmla="val 273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>
                <a:cs typeface="+mn-ea"/>
                <a:sym typeface="+mn-lt"/>
              </a:rPr>
              <a:t>Your Option 2</a:t>
            </a:r>
          </a:p>
        </p:txBody>
      </p:sp>
      <p:sp>
        <p:nvSpPr>
          <p:cNvPr id="27" name="稻壳儿_刀客儿出品_3">
            <a:extLst>
              <a:ext uri="{FF2B5EF4-FFF2-40B4-BE49-F238E27FC236}">
                <a16:creationId xmlns:a16="http://schemas.microsoft.com/office/drawing/2014/main" id="{43CC00D4-670E-4EF7-B896-F686BED70F02}"/>
              </a:ext>
            </a:extLst>
          </p:cNvPr>
          <p:cNvSpPr txBox="1"/>
          <p:nvPr/>
        </p:nvSpPr>
        <p:spPr>
          <a:xfrm>
            <a:off x="3867653" y="4648710"/>
            <a:ext cx="570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46%</a:t>
            </a:r>
          </a:p>
        </p:txBody>
      </p:sp>
      <p:sp>
        <p:nvSpPr>
          <p:cNvPr id="28" name="稻壳儿_刀客儿出品_4">
            <a:extLst>
              <a:ext uri="{FF2B5EF4-FFF2-40B4-BE49-F238E27FC236}">
                <a16:creationId xmlns:a16="http://schemas.microsoft.com/office/drawing/2014/main" id="{6EA5198E-C6C9-498D-9699-8DDECAD36225}"/>
              </a:ext>
            </a:extLst>
          </p:cNvPr>
          <p:cNvSpPr txBox="1"/>
          <p:nvPr/>
        </p:nvSpPr>
        <p:spPr>
          <a:xfrm>
            <a:off x="3401418" y="5332206"/>
            <a:ext cx="570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46%</a:t>
            </a:r>
          </a:p>
        </p:txBody>
      </p:sp>
      <p:sp>
        <p:nvSpPr>
          <p:cNvPr id="30" name="稻壳儿_刀客儿出品_5">
            <a:extLst>
              <a:ext uri="{FF2B5EF4-FFF2-40B4-BE49-F238E27FC236}">
                <a16:creationId xmlns:a16="http://schemas.microsoft.com/office/drawing/2014/main" id="{43FB0326-5398-4D5B-80AD-69A3AF4960D0}"/>
              </a:ext>
            </a:extLst>
          </p:cNvPr>
          <p:cNvSpPr txBox="1"/>
          <p:nvPr/>
        </p:nvSpPr>
        <p:spPr>
          <a:xfrm>
            <a:off x="853524" y="972501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>
                <a:latin typeface="+mj-ea"/>
                <a:ea typeface="+mj-ea"/>
                <a:cs typeface="+mn-ea"/>
                <a:sym typeface="+mn-lt"/>
              </a:rPr>
              <a:t>在这里添加标题</a:t>
            </a:r>
            <a:endParaRPr lang="en-US" sz="4000" dirty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31" name="稻壳儿_刀客儿出品_6">
            <a:extLst>
              <a:ext uri="{FF2B5EF4-FFF2-40B4-BE49-F238E27FC236}">
                <a16:creationId xmlns:a16="http://schemas.microsoft.com/office/drawing/2014/main" id="{9ECD1750-EFF0-4D26-AF98-F12BD9D2D0BE}"/>
              </a:ext>
            </a:extLst>
          </p:cNvPr>
          <p:cNvSpPr/>
          <p:nvPr/>
        </p:nvSpPr>
        <p:spPr>
          <a:xfrm>
            <a:off x="1544158" y="2236958"/>
            <a:ext cx="3518913" cy="1714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Ut wisi enim ad minim veniam</a:t>
            </a:r>
            <a:r>
              <a:rPr lang="id-ID" sz="140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, quis nostrud exerci </a:t>
            </a:r>
            <a:r>
              <a:rPr lang="id-ID" sz="14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tation ullamcorper suscipit lobortis nisl ut aliquip ex </a:t>
            </a:r>
            <a:r>
              <a:rPr lang="id-ID" sz="140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ea quis nostrud exerci </a:t>
            </a:r>
            <a:r>
              <a:rPr lang="id-ID" sz="14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tation ullamcorper suscipit lobortis nisl ut aliquip ex ea</a:t>
            </a:r>
            <a:endParaRPr lang="en-US" sz="14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2" name="稻壳儿_刀客儿出品_7">
            <a:extLst>
              <a:ext uri="{FF2B5EF4-FFF2-40B4-BE49-F238E27FC236}">
                <a16:creationId xmlns:a16="http://schemas.microsoft.com/office/drawing/2014/main" id="{584C3FCF-3EEA-444F-9F87-65762BFBDF68}"/>
              </a:ext>
            </a:extLst>
          </p:cNvPr>
          <p:cNvSpPr/>
          <p:nvPr/>
        </p:nvSpPr>
        <p:spPr>
          <a:xfrm>
            <a:off x="254000" y="6016369"/>
            <a:ext cx="599524" cy="59952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3" name="稻壳儿_刀客儿出品_8">
            <a:extLst>
              <a:ext uri="{FF2B5EF4-FFF2-40B4-BE49-F238E27FC236}">
                <a16:creationId xmlns:a16="http://schemas.microsoft.com/office/drawing/2014/main" id="{884A8554-4761-4672-9BAD-0AA482459420}"/>
              </a:ext>
            </a:extLst>
          </p:cNvPr>
          <p:cNvSpPr/>
          <p:nvPr/>
        </p:nvSpPr>
        <p:spPr>
          <a:xfrm>
            <a:off x="931334" y="2404534"/>
            <a:ext cx="264076" cy="2640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7" name="稻壳儿_刀客儿出品_9">
            <a:extLst>
              <a:ext uri="{FF2B5EF4-FFF2-40B4-BE49-F238E27FC236}">
                <a16:creationId xmlns:a16="http://schemas.microsoft.com/office/drawing/2014/main" id="{384369B4-DB29-46E5-9E42-4E197279EB5F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2" r="16532"/>
          <a:stretch>
            <a:fillRect/>
          </a:stretch>
        </p:blipFill>
        <p:spPr/>
      </p:pic>
      <p:pic>
        <p:nvPicPr>
          <p:cNvPr id="9" name="稻壳儿_刀客儿出品_10">
            <a:extLst>
              <a:ext uri="{FF2B5EF4-FFF2-40B4-BE49-F238E27FC236}">
                <a16:creationId xmlns:a16="http://schemas.microsoft.com/office/drawing/2014/main" id="{9B85F782-EFC9-4992-80BC-575DAF3A2C44}"/>
              </a:ext>
            </a:extLst>
          </p:cNvPr>
          <p:cNvPicPr>
            <a:picLocks noGrp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8" r="16678"/>
          <a:stretch>
            <a:fillRect/>
          </a:stretch>
        </p:blipFill>
        <p:spPr/>
      </p:pic>
      <p:pic>
        <p:nvPicPr>
          <p:cNvPr id="11" name="稻壳儿_刀客儿出品_11">
            <a:extLst>
              <a:ext uri="{FF2B5EF4-FFF2-40B4-BE49-F238E27FC236}">
                <a16:creationId xmlns:a16="http://schemas.microsoft.com/office/drawing/2014/main" id="{AAD5051E-2D6B-4A93-9BFD-D892CD17E9C7}"/>
              </a:ext>
            </a:extLst>
          </p:cNvPr>
          <p:cNvPicPr>
            <a:picLocks noGrp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9" r="16699"/>
          <a:stretch>
            <a:fillRect/>
          </a:stretch>
        </p:blipFill>
        <p:spPr/>
      </p:pic>
      <p:pic>
        <p:nvPicPr>
          <p:cNvPr id="13" name="稻壳儿_刀客儿出品_12">
            <a:extLst>
              <a:ext uri="{FF2B5EF4-FFF2-40B4-BE49-F238E27FC236}">
                <a16:creationId xmlns:a16="http://schemas.microsoft.com/office/drawing/2014/main" id="{A30D45E1-2B4F-4DDE-A6F2-A14E033CA2AF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8" r="125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697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/>
      <p:bldP spid="28" grpId="0"/>
      <p:bldP spid="30" grpId="0"/>
      <p:bldP spid="31" grpId="0"/>
      <p:bldP spid="3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稻壳儿_刀客儿出品_1"/>
          <p:cNvGrpSpPr/>
          <p:nvPr/>
        </p:nvGrpSpPr>
        <p:grpSpPr>
          <a:xfrm>
            <a:off x="8091045" y="2066435"/>
            <a:ext cx="2028858" cy="4383383"/>
            <a:chOff x="8241435" y="4510088"/>
            <a:chExt cx="860425" cy="1858963"/>
          </a:xfrm>
        </p:grpSpPr>
        <p:sp>
          <p:nvSpPr>
            <p:cNvPr id="31" name="Freeform 324"/>
            <p:cNvSpPr>
              <a:spLocks noEditPoints="1"/>
            </p:cNvSpPr>
            <p:nvPr/>
          </p:nvSpPr>
          <p:spPr bwMode="auto">
            <a:xfrm>
              <a:off x="8241435" y="4510088"/>
              <a:ext cx="860425" cy="1858963"/>
            </a:xfrm>
            <a:custGeom>
              <a:avLst/>
              <a:gdLst>
                <a:gd name="T0" fmla="*/ 293 w 542"/>
                <a:gd name="T1" fmla="*/ 920 h 1171"/>
                <a:gd name="T2" fmla="*/ 305 w 542"/>
                <a:gd name="T3" fmla="*/ 966 h 1171"/>
                <a:gd name="T4" fmla="*/ 276 w 542"/>
                <a:gd name="T5" fmla="*/ 827 h 1171"/>
                <a:gd name="T6" fmla="*/ 402 w 542"/>
                <a:gd name="T7" fmla="*/ 330 h 1171"/>
                <a:gd name="T8" fmla="*/ 368 w 542"/>
                <a:gd name="T9" fmla="*/ 402 h 1171"/>
                <a:gd name="T10" fmla="*/ 415 w 542"/>
                <a:gd name="T11" fmla="*/ 378 h 1171"/>
                <a:gd name="T12" fmla="*/ 444 w 542"/>
                <a:gd name="T13" fmla="*/ 365 h 1171"/>
                <a:gd name="T14" fmla="*/ 461 w 542"/>
                <a:gd name="T15" fmla="*/ 343 h 1171"/>
                <a:gd name="T16" fmla="*/ 357 w 542"/>
                <a:gd name="T17" fmla="*/ 9 h 1171"/>
                <a:gd name="T18" fmla="*/ 376 w 542"/>
                <a:gd name="T19" fmla="*/ 90 h 1171"/>
                <a:gd name="T20" fmla="*/ 394 w 542"/>
                <a:gd name="T21" fmla="*/ 129 h 1171"/>
                <a:gd name="T22" fmla="*/ 373 w 542"/>
                <a:gd name="T23" fmla="*/ 146 h 1171"/>
                <a:gd name="T24" fmla="*/ 393 w 542"/>
                <a:gd name="T25" fmla="*/ 156 h 1171"/>
                <a:gd name="T26" fmla="*/ 410 w 542"/>
                <a:gd name="T27" fmla="*/ 165 h 1171"/>
                <a:gd name="T28" fmla="*/ 456 w 542"/>
                <a:gd name="T29" fmla="*/ 190 h 1171"/>
                <a:gd name="T30" fmla="*/ 503 w 542"/>
                <a:gd name="T31" fmla="*/ 280 h 1171"/>
                <a:gd name="T32" fmla="*/ 542 w 542"/>
                <a:gd name="T33" fmla="*/ 368 h 1171"/>
                <a:gd name="T34" fmla="*/ 421 w 542"/>
                <a:gd name="T35" fmla="*/ 437 h 1171"/>
                <a:gd name="T36" fmla="*/ 381 w 542"/>
                <a:gd name="T37" fmla="*/ 436 h 1171"/>
                <a:gd name="T38" fmla="*/ 398 w 542"/>
                <a:gd name="T39" fmla="*/ 497 h 1171"/>
                <a:gd name="T40" fmla="*/ 397 w 542"/>
                <a:gd name="T41" fmla="*/ 738 h 1171"/>
                <a:gd name="T42" fmla="*/ 356 w 542"/>
                <a:gd name="T43" fmla="*/ 832 h 1171"/>
                <a:gd name="T44" fmla="*/ 348 w 542"/>
                <a:gd name="T45" fmla="*/ 1048 h 1171"/>
                <a:gd name="T46" fmla="*/ 368 w 542"/>
                <a:gd name="T47" fmla="*/ 1092 h 1171"/>
                <a:gd name="T48" fmla="*/ 356 w 542"/>
                <a:gd name="T49" fmla="*/ 1160 h 1171"/>
                <a:gd name="T50" fmla="*/ 347 w 542"/>
                <a:gd name="T51" fmla="*/ 1105 h 1171"/>
                <a:gd name="T52" fmla="*/ 271 w 542"/>
                <a:gd name="T53" fmla="*/ 1171 h 1171"/>
                <a:gd name="T54" fmla="*/ 237 w 542"/>
                <a:gd name="T55" fmla="*/ 1157 h 1171"/>
                <a:gd name="T56" fmla="*/ 228 w 542"/>
                <a:gd name="T57" fmla="*/ 1137 h 1171"/>
                <a:gd name="T58" fmla="*/ 250 w 542"/>
                <a:gd name="T59" fmla="*/ 1114 h 1171"/>
                <a:gd name="T60" fmla="*/ 249 w 542"/>
                <a:gd name="T61" fmla="*/ 979 h 1171"/>
                <a:gd name="T62" fmla="*/ 205 w 542"/>
                <a:gd name="T63" fmla="*/ 838 h 1171"/>
                <a:gd name="T64" fmla="*/ 188 w 542"/>
                <a:gd name="T65" fmla="*/ 714 h 1171"/>
                <a:gd name="T66" fmla="*/ 205 w 542"/>
                <a:gd name="T67" fmla="*/ 496 h 1171"/>
                <a:gd name="T68" fmla="*/ 233 w 542"/>
                <a:gd name="T69" fmla="*/ 358 h 1171"/>
                <a:gd name="T70" fmla="*/ 154 w 542"/>
                <a:gd name="T71" fmla="*/ 319 h 1171"/>
                <a:gd name="T72" fmla="*/ 82 w 542"/>
                <a:gd name="T73" fmla="*/ 272 h 1171"/>
                <a:gd name="T74" fmla="*/ 63 w 542"/>
                <a:gd name="T75" fmla="*/ 231 h 1171"/>
                <a:gd name="T76" fmla="*/ 5 w 542"/>
                <a:gd name="T77" fmla="*/ 182 h 1171"/>
                <a:gd name="T78" fmla="*/ 3 w 542"/>
                <a:gd name="T79" fmla="*/ 169 h 1171"/>
                <a:gd name="T80" fmla="*/ 16 w 542"/>
                <a:gd name="T81" fmla="*/ 167 h 1171"/>
                <a:gd name="T82" fmla="*/ 48 w 542"/>
                <a:gd name="T83" fmla="*/ 180 h 1171"/>
                <a:gd name="T84" fmla="*/ 54 w 542"/>
                <a:gd name="T85" fmla="*/ 174 h 1171"/>
                <a:gd name="T86" fmla="*/ 73 w 542"/>
                <a:gd name="T87" fmla="*/ 197 h 1171"/>
                <a:gd name="T88" fmla="*/ 89 w 542"/>
                <a:gd name="T89" fmla="*/ 216 h 1171"/>
                <a:gd name="T90" fmla="*/ 131 w 542"/>
                <a:gd name="T91" fmla="*/ 258 h 1171"/>
                <a:gd name="T92" fmla="*/ 179 w 542"/>
                <a:gd name="T93" fmla="*/ 255 h 1171"/>
                <a:gd name="T94" fmla="*/ 229 w 542"/>
                <a:gd name="T95" fmla="*/ 226 h 1171"/>
                <a:gd name="T96" fmla="*/ 268 w 542"/>
                <a:gd name="T97" fmla="*/ 200 h 1171"/>
                <a:gd name="T98" fmla="*/ 293 w 542"/>
                <a:gd name="T99" fmla="*/ 176 h 1171"/>
                <a:gd name="T100" fmla="*/ 306 w 542"/>
                <a:gd name="T101" fmla="*/ 162 h 1171"/>
                <a:gd name="T102" fmla="*/ 271 w 542"/>
                <a:gd name="T103" fmla="*/ 146 h 1171"/>
                <a:gd name="T104" fmla="*/ 257 w 542"/>
                <a:gd name="T105" fmla="*/ 120 h 1171"/>
                <a:gd name="T106" fmla="*/ 255 w 542"/>
                <a:gd name="T107" fmla="*/ 108 h 1171"/>
                <a:gd name="T108" fmla="*/ 254 w 542"/>
                <a:gd name="T109" fmla="*/ 87 h 1171"/>
                <a:gd name="T110" fmla="*/ 254 w 542"/>
                <a:gd name="T111" fmla="*/ 74 h 1171"/>
                <a:gd name="T112" fmla="*/ 257 w 542"/>
                <a:gd name="T113" fmla="*/ 68 h 1171"/>
                <a:gd name="T114" fmla="*/ 258 w 542"/>
                <a:gd name="T115" fmla="*/ 36 h 1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2" h="1171">
                  <a:moveTo>
                    <a:pt x="275" y="827"/>
                  </a:moveTo>
                  <a:lnTo>
                    <a:pt x="275" y="832"/>
                  </a:lnTo>
                  <a:lnTo>
                    <a:pt x="275" y="834"/>
                  </a:lnTo>
                  <a:lnTo>
                    <a:pt x="275" y="836"/>
                  </a:lnTo>
                  <a:lnTo>
                    <a:pt x="276" y="840"/>
                  </a:lnTo>
                  <a:lnTo>
                    <a:pt x="279" y="845"/>
                  </a:lnTo>
                  <a:lnTo>
                    <a:pt x="283" y="852"/>
                  </a:lnTo>
                  <a:lnTo>
                    <a:pt x="285" y="861"/>
                  </a:lnTo>
                  <a:lnTo>
                    <a:pt x="288" y="876"/>
                  </a:lnTo>
                  <a:lnTo>
                    <a:pt x="291" y="891"/>
                  </a:lnTo>
                  <a:lnTo>
                    <a:pt x="292" y="907"/>
                  </a:lnTo>
                  <a:lnTo>
                    <a:pt x="293" y="920"/>
                  </a:lnTo>
                  <a:lnTo>
                    <a:pt x="292" y="929"/>
                  </a:lnTo>
                  <a:lnTo>
                    <a:pt x="293" y="937"/>
                  </a:lnTo>
                  <a:lnTo>
                    <a:pt x="295" y="950"/>
                  </a:lnTo>
                  <a:lnTo>
                    <a:pt x="297" y="966"/>
                  </a:lnTo>
                  <a:lnTo>
                    <a:pt x="300" y="982"/>
                  </a:lnTo>
                  <a:lnTo>
                    <a:pt x="302" y="996"/>
                  </a:lnTo>
                  <a:lnTo>
                    <a:pt x="304" y="1006"/>
                  </a:lnTo>
                  <a:lnTo>
                    <a:pt x="305" y="1009"/>
                  </a:lnTo>
                  <a:lnTo>
                    <a:pt x="305" y="1006"/>
                  </a:lnTo>
                  <a:lnTo>
                    <a:pt x="305" y="997"/>
                  </a:lnTo>
                  <a:lnTo>
                    <a:pt x="305" y="984"/>
                  </a:lnTo>
                  <a:lnTo>
                    <a:pt x="305" y="966"/>
                  </a:lnTo>
                  <a:lnTo>
                    <a:pt x="304" y="946"/>
                  </a:lnTo>
                  <a:lnTo>
                    <a:pt x="302" y="929"/>
                  </a:lnTo>
                  <a:lnTo>
                    <a:pt x="300" y="911"/>
                  </a:lnTo>
                  <a:lnTo>
                    <a:pt x="297" y="891"/>
                  </a:lnTo>
                  <a:lnTo>
                    <a:pt x="295" y="873"/>
                  </a:lnTo>
                  <a:lnTo>
                    <a:pt x="291" y="858"/>
                  </a:lnTo>
                  <a:lnTo>
                    <a:pt x="289" y="848"/>
                  </a:lnTo>
                  <a:lnTo>
                    <a:pt x="288" y="844"/>
                  </a:lnTo>
                  <a:lnTo>
                    <a:pt x="280" y="828"/>
                  </a:lnTo>
                  <a:lnTo>
                    <a:pt x="280" y="828"/>
                  </a:lnTo>
                  <a:lnTo>
                    <a:pt x="279" y="828"/>
                  </a:lnTo>
                  <a:lnTo>
                    <a:pt x="276" y="827"/>
                  </a:lnTo>
                  <a:lnTo>
                    <a:pt x="275" y="827"/>
                  </a:lnTo>
                  <a:close/>
                  <a:moveTo>
                    <a:pt x="424" y="302"/>
                  </a:moveTo>
                  <a:lnTo>
                    <a:pt x="424" y="302"/>
                  </a:lnTo>
                  <a:lnTo>
                    <a:pt x="423" y="303"/>
                  </a:lnTo>
                  <a:lnTo>
                    <a:pt x="420" y="305"/>
                  </a:lnTo>
                  <a:lnTo>
                    <a:pt x="418" y="306"/>
                  </a:lnTo>
                  <a:lnTo>
                    <a:pt x="415" y="309"/>
                  </a:lnTo>
                  <a:lnTo>
                    <a:pt x="412" y="310"/>
                  </a:lnTo>
                  <a:lnTo>
                    <a:pt x="410" y="313"/>
                  </a:lnTo>
                  <a:lnTo>
                    <a:pt x="408" y="314"/>
                  </a:lnTo>
                  <a:lnTo>
                    <a:pt x="404" y="320"/>
                  </a:lnTo>
                  <a:lnTo>
                    <a:pt x="402" y="330"/>
                  </a:lnTo>
                  <a:lnTo>
                    <a:pt x="399" y="341"/>
                  </a:lnTo>
                  <a:lnTo>
                    <a:pt x="395" y="349"/>
                  </a:lnTo>
                  <a:lnTo>
                    <a:pt x="387" y="360"/>
                  </a:lnTo>
                  <a:lnTo>
                    <a:pt x="378" y="372"/>
                  </a:lnTo>
                  <a:lnTo>
                    <a:pt x="370" y="381"/>
                  </a:lnTo>
                  <a:lnTo>
                    <a:pt x="367" y="387"/>
                  </a:lnTo>
                  <a:lnTo>
                    <a:pt x="365" y="390"/>
                  </a:lnTo>
                  <a:lnTo>
                    <a:pt x="365" y="394"/>
                  </a:lnTo>
                  <a:lnTo>
                    <a:pt x="365" y="396"/>
                  </a:lnTo>
                  <a:lnTo>
                    <a:pt x="367" y="399"/>
                  </a:lnTo>
                  <a:lnTo>
                    <a:pt x="368" y="402"/>
                  </a:lnTo>
                  <a:lnTo>
                    <a:pt x="368" y="402"/>
                  </a:lnTo>
                  <a:lnTo>
                    <a:pt x="370" y="400"/>
                  </a:lnTo>
                  <a:lnTo>
                    <a:pt x="373" y="399"/>
                  </a:lnTo>
                  <a:lnTo>
                    <a:pt x="376" y="398"/>
                  </a:lnTo>
                  <a:lnTo>
                    <a:pt x="380" y="395"/>
                  </a:lnTo>
                  <a:lnTo>
                    <a:pt x="382" y="394"/>
                  </a:lnTo>
                  <a:lnTo>
                    <a:pt x="385" y="391"/>
                  </a:lnTo>
                  <a:lnTo>
                    <a:pt x="386" y="391"/>
                  </a:lnTo>
                  <a:lnTo>
                    <a:pt x="387" y="390"/>
                  </a:lnTo>
                  <a:lnTo>
                    <a:pt x="390" y="389"/>
                  </a:lnTo>
                  <a:lnTo>
                    <a:pt x="395" y="386"/>
                  </a:lnTo>
                  <a:lnTo>
                    <a:pt x="404" y="382"/>
                  </a:lnTo>
                  <a:lnTo>
                    <a:pt x="415" y="378"/>
                  </a:lnTo>
                  <a:lnTo>
                    <a:pt x="419" y="375"/>
                  </a:lnTo>
                  <a:lnTo>
                    <a:pt x="423" y="374"/>
                  </a:lnTo>
                  <a:lnTo>
                    <a:pt x="425" y="373"/>
                  </a:lnTo>
                  <a:lnTo>
                    <a:pt x="427" y="373"/>
                  </a:lnTo>
                  <a:lnTo>
                    <a:pt x="428" y="373"/>
                  </a:lnTo>
                  <a:lnTo>
                    <a:pt x="429" y="372"/>
                  </a:lnTo>
                  <a:lnTo>
                    <a:pt x="431" y="372"/>
                  </a:lnTo>
                  <a:lnTo>
                    <a:pt x="432" y="370"/>
                  </a:lnTo>
                  <a:lnTo>
                    <a:pt x="435" y="370"/>
                  </a:lnTo>
                  <a:lnTo>
                    <a:pt x="439" y="368"/>
                  </a:lnTo>
                  <a:lnTo>
                    <a:pt x="441" y="366"/>
                  </a:lnTo>
                  <a:lnTo>
                    <a:pt x="444" y="365"/>
                  </a:lnTo>
                  <a:lnTo>
                    <a:pt x="446" y="365"/>
                  </a:lnTo>
                  <a:lnTo>
                    <a:pt x="449" y="362"/>
                  </a:lnTo>
                  <a:lnTo>
                    <a:pt x="450" y="361"/>
                  </a:lnTo>
                  <a:lnTo>
                    <a:pt x="453" y="358"/>
                  </a:lnTo>
                  <a:lnTo>
                    <a:pt x="456" y="356"/>
                  </a:lnTo>
                  <a:lnTo>
                    <a:pt x="459" y="353"/>
                  </a:lnTo>
                  <a:lnTo>
                    <a:pt x="462" y="351"/>
                  </a:lnTo>
                  <a:lnTo>
                    <a:pt x="463" y="349"/>
                  </a:lnTo>
                  <a:lnTo>
                    <a:pt x="465" y="348"/>
                  </a:lnTo>
                  <a:lnTo>
                    <a:pt x="463" y="347"/>
                  </a:lnTo>
                  <a:lnTo>
                    <a:pt x="462" y="344"/>
                  </a:lnTo>
                  <a:lnTo>
                    <a:pt x="461" y="343"/>
                  </a:lnTo>
                  <a:lnTo>
                    <a:pt x="459" y="340"/>
                  </a:lnTo>
                  <a:lnTo>
                    <a:pt x="458" y="337"/>
                  </a:lnTo>
                  <a:lnTo>
                    <a:pt x="456" y="335"/>
                  </a:lnTo>
                  <a:lnTo>
                    <a:pt x="453" y="332"/>
                  </a:lnTo>
                  <a:lnTo>
                    <a:pt x="449" y="328"/>
                  </a:lnTo>
                  <a:lnTo>
                    <a:pt x="446" y="322"/>
                  </a:lnTo>
                  <a:lnTo>
                    <a:pt x="436" y="310"/>
                  </a:lnTo>
                  <a:lnTo>
                    <a:pt x="424" y="302"/>
                  </a:lnTo>
                  <a:close/>
                  <a:moveTo>
                    <a:pt x="325" y="0"/>
                  </a:moveTo>
                  <a:lnTo>
                    <a:pt x="334" y="0"/>
                  </a:lnTo>
                  <a:lnTo>
                    <a:pt x="344" y="4"/>
                  </a:lnTo>
                  <a:lnTo>
                    <a:pt x="357" y="9"/>
                  </a:lnTo>
                  <a:lnTo>
                    <a:pt x="370" y="18"/>
                  </a:lnTo>
                  <a:lnTo>
                    <a:pt x="377" y="30"/>
                  </a:lnTo>
                  <a:lnTo>
                    <a:pt x="382" y="40"/>
                  </a:lnTo>
                  <a:lnTo>
                    <a:pt x="384" y="51"/>
                  </a:lnTo>
                  <a:lnTo>
                    <a:pt x="382" y="60"/>
                  </a:lnTo>
                  <a:lnTo>
                    <a:pt x="380" y="69"/>
                  </a:lnTo>
                  <a:lnTo>
                    <a:pt x="376" y="78"/>
                  </a:lnTo>
                  <a:lnTo>
                    <a:pt x="372" y="86"/>
                  </a:lnTo>
                  <a:lnTo>
                    <a:pt x="370" y="87"/>
                  </a:lnTo>
                  <a:lnTo>
                    <a:pt x="372" y="89"/>
                  </a:lnTo>
                  <a:lnTo>
                    <a:pt x="373" y="89"/>
                  </a:lnTo>
                  <a:lnTo>
                    <a:pt x="376" y="90"/>
                  </a:lnTo>
                  <a:lnTo>
                    <a:pt x="380" y="93"/>
                  </a:lnTo>
                  <a:lnTo>
                    <a:pt x="382" y="95"/>
                  </a:lnTo>
                  <a:lnTo>
                    <a:pt x="386" y="97"/>
                  </a:lnTo>
                  <a:lnTo>
                    <a:pt x="389" y="101"/>
                  </a:lnTo>
                  <a:lnTo>
                    <a:pt x="390" y="103"/>
                  </a:lnTo>
                  <a:lnTo>
                    <a:pt x="393" y="107"/>
                  </a:lnTo>
                  <a:lnTo>
                    <a:pt x="394" y="110"/>
                  </a:lnTo>
                  <a:lnTo>
                    <a:pt x="395" y="114"/>
                  </a:lnTo>
                  <a:lnTo>
                    <a:pt x="395" y="118"/>
                  </a:lnTo>
                  <a:lnTo>
                    <a:pt x="395" y="121"/>
                  </a:lnTo>
                  <a:lnTo>
                    <a:pt x="395" y="127"/>
                  </a:lnTo>
                  <a:lnTo>
                    <a:pt x="394" y="129"/>
                  </a:lnTo>
                  <a:lnTo>
                    <a:pt x="393" y="133"/>
                  </a:lnTo>
                  <a:lnTo>
                    <a:pt x="390" y="136"/>
                  </a:lnTo>
                  <a:lnTo>
                    <a:pt x="386" y="137"/>
                  </a:lnTo>
                  <a:lnTo>
                    <a:pt x="382" y="138"/>
                  </a:lnTo>
                  <a:lnTo>
                    <a:pt x="378" y="138"/>
                  </a:lnTo>
                  <a:lnTo>
                    <a:pt x="377" y="138"/>
                  </a:lnTo>
                  <a:lnTo>
                    <a:pt x="376" y="140"/>
                  </a:lnTo>
                  <a:lnTo>
                    <a:pt x="373" y="141"/>
                  </a:lnTo>
                  <a:lnTo>
                    <a:pt x="372" y="142"/>
                  </a:lnTo>
                  <a:lnTo>
                    <a:pt x="372" y="144"/>
                  </a:lnTo>
                  <a:lnTo>
                    <a:pt x="373" y="145"/>
                  </a:lnTo>
                  <a:lnTo>
                    <a:pt x="373" y="146"/>
                  </a:lnTo>
                  <a:lnTo>
                    <a:pt x="374" y="148"/>
                  </a:lnTo>
                  <a:lnTo>
                    <a:pt x="374" y="148"/>
                  </a:lnTo>
                  <a:lnTo>
                    <a:pt x="377" y="148"/>
                  </a:lnTo>
                  <a:lnTo>
                    <a:pt x="380" y="148"/>
                  </a:lnTo>
                  <a:lnTo>
                    <a:pt x="382" y="149"/>
                  </a:lnTo>
                  <a:lnTo>
                    <a:pt x="385" y="149"/>
                  </a:lnTo>
                  <a:lnTo>
                    <a:pt x="386" y="149"/>
                  </a:lnTo>
                  <a:lnTo>
                    <a:pt x="389" y="149"/>
                  </a:lnTo>
                  <a:lnTo>
                    <a:pt x="390" y="149"/>
                  </a:lnTo>
                  <a:lnTo>
                    <a:pt x="390" y="149"/>
                  </a:lnTo>
                  <a:lnTo>
                    <a:pt x="391" y="152"/>
                  </a:lnTo>
                  <a:lnTo>
                    <a:pt x="393" y="156"/>
                  </a:lnTo>
                  <a:lnTo>
                    <a:pt x="393" y="158"/>
                  </a:lnTo>
                  <a:lnTo>
                    <a:pt x="394" y="161"/>
                  </a:lnTo>
                  <a:lnTo>
                    <a:pt x="394" y="161"/>
                  </a:lnTo>
                  <a:lnTo>
                    <a:pt x="395" y="161"/>
                  </a:lnTo>
                  <a:lnTo>
                    <a:pt x="397" y="161"/>
                  </a:lnTo>
                  <a:lnTo>
                    <a:pt x="398" y="159"/>
                  </a:lnTo>
                  <a:lnTo>
                    <a:pt x="401" y="159"/>
                  </a:lnTo>
                  <a:lnTo>
                    <a:pt x="403" y="161"/>
                  </a:lnTo>
                  <a:lnTo>
                    <a:pt x="404" y="161"/>
                  </a:lnTo>
                  <a:lnTo>
                    <a:pt x="407" y="162"/>
                  </a:lnTo>
                  <a:lnTo>
                    <a:pt x="408" y="163"/>
                  </a:lnTo>
                  <a:lnTo>
                    <a:pt x="410" y="165"/>
                  </a:lnTo>
                  <a:lnTo>
                    <a:pt x="411" y="167"/>
                  </a:lnTo>
                  <a:lnTo>
                    <a:pt x="412" y="170"/>
                  </a:lnTo>
                  <a:lnTo>
                    <a:pt x="414" y="173"/>
                  </a:lnTo>
                  <a:lnTo>
                    <a:pt x="415" y="174"/>
                  </a:lnTo>
                  <a:lnTo>
                    <a:pt x="418" y="175"/>
                  </a:lnTo>
                  <a:lnTo>
                    <a:pt x="421" y="176"/>
                  </a:lnTo>
                  <a:lnTo>
                    <a:pt x="428" y="178"/>
                  </a:lnTo>
                  <a:lnTo>
                    <a:pt x="437" y="179"/>
                  </a:lnTo>
                  <a:lnTo>
                    <a:pt x="446" y="183"/>
                  </a:lnTo>
                  <a:lnTo>
                    <a:pt x="450" y="186"/>
                  </a:lnTo>
                  <a:lnTo>
                    <a:pt x="453" y="188"/>
                  </a:lnTo>
                  <a:lnTo>
                    <a:pt x="456" y="190"/>
                  </a:lnTo>
                  <a:lnTo>
                    <a:pt x="457" y="190"/>
                  </a:lnTo>
                  <a:lnTo>
                    <a:pt x="458" y="191"/>
                  </a:lnTo>
                  <a:lnTo>
                    <a:pt x="459" y="193"/>
                  </a:lnTo>
                  <a:lnTo>
                    <a:pt x="459" y="196"/>
                  </a:lnTo>
                  <a:lnTo>
                    <a:pt x="459" y="205"/>
                  </a:lnTo>
                  <a:lnTo>
                    <a:pt x="461" y="214"/>
                  </a:lnTo>
                  <a:lnTo>
                    <a:pt x="465" y="225"/>
                  </a:lnTo>
                  <a:lnTo>
                    <a:pt x="469" y="231"/>
                  </a:lnTo>
                  <a:lnTo>
                    <a:pt x="475" y="242"/>
                  </a:lnTo>
                  <a:lnTo>
                    <a:pt x="484" y="254"/>
                  </a:lnTo>
                  <a:lnTo>
                    <a:pt x="493" y="267"/>
                  </a:lnTo>
                  <a:lnTo>
                    <a:pt x="503" y="280"/>
                  </a:lnTo>
                  <a:lnTo>
                    <a:pt x="511" y="292"/>
                  </a:lnTo>
                  <a:lnTo>
                    <a:pt x="516" y="301"/>
                  </a:lnTo>
                  <a:lnTo>
                    <a:pt x="521" y="313"/>
                  </a:lnTo>
                  <a:lnTo>
                    <a:pt x="525" y="320"/>
                  </a:lnTo>
                  <a:lnTo>
                    <a:pt x="528" y="327"/>
                  </a:lnTo>
                  <a:lnTo>
                    <a:pt x="531" y="335"/>
                  </a:lnTo>
                  <a:lnTo>
                    <a:pt x="535" y="343"/>
                  </a:lnTo>
                  <a:lnTo>
                    <a:pt x="538" y="349"/>
                  </a:lnTo>
                  <a:lnTo>
                    <a:pt x="539" y="354"/>
                  </a:lnTo>
                  <a:lnTo>
                    <a:pt x="541" y="360"/>
                  </a:lnTo>
                  <a:lnTo>
                    <a:pt x="542" y="365"/>
                  </a:lnTo>
                  <a:lnTo>
                    <a:pt x="542" y="368"/>
                  </a:lnTo>
                  <a:lnTo>
                    <a:pt x="541" y="372"/>
                  </a:lnTo>
                  <a:lnTo>
                    <a:pt x="539" y="374"/>
                  </a:lnTo>
                  <a:lnTo>
                    <a:pt x="535" y="377"/>
                  </a:lnTo>
                  <a:lnTo>
                    <a:pt x="528" y="381"/>
                  </a:lnTo>
                  <a:lnTo>
                    <a:pt x="514" y="387"/>
                  </a:lnTo>
                  <a:lnTo>
                    <a:pt x="500" y="395"/>
                  </a:lnTo>
                  <a:lnTo>
                    <a:pt x="484" y="404"/>
                  </a:lnTo>
                  <a:lnTo>
                    <a:pt x="469" y="413"/>
                  </a:lnTo>
                  <a:lnTo>
                    <a:pt x="453" y="421"/>
                  </a:lnTo>
                  <a:lnTo>
                    <a:pt x="439" y="429"/>
                  </a:lnTo>
                  <a:lnTo>
                    <a:pt x="428" y="434"/>
                  </a:lnTo>
                  <a:lnTo>
                    <a:pt x="421" y="437"/>
                  </a:lnTo>
                  <a:lnTo>
                    <a:pt x="410" y="444"/>
                  </a:lnTo>
                  <a:lnTo>
                    <a:pt x="403" y="449"/>
                  </a:lnTo>
                  <a:lnTo>
                    <a:pt x="398" y="451"/>
                  </a:lnTo>
                  <a:lnTo>
                    <a:pt x="397" y="450"/>
                  </a:lnTo>
                  <a:lnTo>
                    <a:pt x="394" y="449"/>
                  </a:lnTo>
                  <a:lnTo>
                    <a:pt x="393" y="447"/>
                  </a:lnTo>
                  <a:lnTo>
                    <a:pt x="389" y="445"/>
                  </a:lnTo>
                  <a:lnTo>
                    <a:pt x="386" y="442"/>
                  </a:lnTo>
                  <a:lnTo>
                    <a:pt x="385" y="440"/>
                  </a:lnTo>
                  <a:lnTo>
                    <a:pt x="382" y="438"/>
                  </a:lnTo>
                  <a:lnTo>
                    <a:pt x="381" y="437"/>
                  </a:lnTo>
                  <a:lnTo>
                    <a:pt x="381" y="436"/>
                  </a:lnTo>
                  <a:lnTo>
                    <a:pt x="382" y="438"/>
                  </a:lnTo>
                  <a:lnTo>
                    <a:pt x="385" y="446"/>
                  </a:lnTo>
                  <a:lnTo>
                    <a:pt x="390" y="455"/>
                  </a:lnTo>
                  <a:lnTo>
                    <a:pt x="395" y="466"/>
                  </a:lnTo>
                  <a:lnTo>
                    <a:pt x="399" y="476"/>
                  </a:lnTo>
                  <a:lnTo>
                    <a:pt x="403" y="484"/>
                  </a:lnTo>
                  <a:lnTo>
                    <a:pt x="404" y="488"/>
                  </a:lnTo>
                  <a:lnTo>
                    <a:pt x="403" y="489"/>
                  </a:lnTo>
                  <a:lnTo>
                    <a:pt x="402" y="492"/>
                  </a:lnTo>
                  <a:lnTo>
                    <a:pt x="401" y="493"/>
                  </a:lnTo>
                  <a:lnTo>
                    <a:pt x="399" y="496"/>
                  </a:lnTo>
                  <a:lnTo>
                    <a:pt x="398" y="497"/>
                  </a:lnTo>
                  <a:lnTo>
                    <a:pt x="397" y="497"/>
                  </a:lnTo>
                  <a:lnTo>
                    <a:pt x="398" y="500"/>
                  </a:lnTo>
                  <a:lnTo>
                    <a:pt x="401" y="506"/>
                  </a:lnTo>
                  <a:lnTo>
                    <a:pt x="403" y="518"/>
                  </a:lnTo>
                  <a:lnTo>
                    <a:pt x="404" y="533"/>
                  </a:lnTo>
                  <a:lnTo>
                    <a:pt x="404" y="552"/>
                  </a:lnTo>
                  <a:lnTo>
                    <a:pt x="403" y="576"/>
                  </a:lnTo>
                  <a:lnTo>
                    <a:pt x="399" y="603"/>
                  </a:lnTo>
                  <a:lnTo>
                    <a:pt x="397" y="637"/>
                  </a:lnTo>
                  <a:lnTo>
                    <a:pt x="397" y="673"/>
                  </a:lnTo>
                  <a:lnTo>
                    <a:pt x="395" y="707"/>
                  </a:lnTo>
                  <a:lnTo>
                    <a:pt x="397" y="738"/>
                  </a:lnTo>
                  <a:lnTo>
                    <a:pt x="397" y="763"/>
                  </a:lnTo>
                  <a:lnTo>
                    <a:pt x="399" y="786"/>
                  </a:lnTo>
                  <a:lnTo>
                    <a:pt x="401" y="804"/>
                  </a:lnTo>
                  <a:lnTo>
                    <a:pt x="402" y="817"/>
                  </a:lnTo>
                  <a:lnTo>
                    <a:pt x="402" y="824"/>
                  </a:lnTo>
                  <a:lnTo>
                    <a:pt x="401" y="827"/>
                  </a:lnTo>
                  <a:lnTo>
                    <a:pt x="394" y="827"/>
                  </a:lnTo>
                  <a:lnTo>
                    <a:pt x="382" y="827"/>
                  </a:lnTo>
                  <a:lnTo>
                    <a:pt x="370" y="828"/>
                  </a:lnTo>
                  <a:lnTo>
                    <a:pt x="360" y="828"/>
                  </a:lnTo>
                  <a:lnTo>
                    <a:pt x="356" y="828"/>
                  </a:lnTo>
                  <a:lnTo>
                    <a:pt x="356" y="832"/>
                  </a:lnTo>
                  <a:lnTo>
                    <a:pt x="359" y="843"/>
                  </a:lnTo>
                  <a:lnTo>
                    <a:pt x="361" y="858"/>
                  </a:lnTo>
                  <a:lnTo>
                    <a:pt x="363" y="877"/>
                  </a:lnTo>
                  <a:lnTo>
                    <a:pt x="364" y="898"/>
                  </a:lnTo>
                  <a:lnTo>
                    <a:pt x="363" y="919"/>
                  </a:lnTo>
                  <a:lnTo>
                    <a:pt x="357" y="958"/>
                  </a:lnTo>
                  <a:lnTo>
                    <a:pt x="352" y="989"/>
                  </a:lnTo>
                  <a:lnTo>
                    <a:pt x="348" y="1016"/>
                  </a:lnTo>
                  <a:lnTo>
                    <a:pt x="348" y="1034"/>
                  </a:lnTo>
                  <a:lnTo>
                    <a:pt x="348" y="1046"/>
                  </a:lnTo>
                  <a:lnTo>
                    <a:pt x="348" y="1050"/>
                  </a:lnTo>
                  <a:lnTo>
                    <a:pt x="348" y="1048"/>
                  </a:lnTo>
                  <a:lnTo>
                    <a:pt x="349" y="1048"/>
                  </a:lnTo>
                  <a:lnTo>
                    <a:pt x="349" y="1048"/>
                  </a:lnTo>
                  <a:lnTo>
                    <a:pt x="349" y="1047"/>
                  </a:lnTo>
                  <a:lnTo>
                    <a:pt x="351" y="1047"/>
                  </a:lnTo>
                  <a:lnTo>
                    <a:pt x="352" y="1048"/>
                  </a:lnTo>
                  <a:lnTo>
                    <a:pt x="355" y="1050"/>
                  </a:lnTo>
                  <a:lnTo>
                    <a:pt x="357" y="1052"/>
                  </a:lnTo>
                  <a:lnTo>
                    <a:pt x="368" y="1067"/>
                  </a:lnTo>
                  <a:lnTo>
                    <a:pt x="370" y="1080"/>
                  </a:lnTo>
                  <a:lnTo>
                    <a:pt x="369" y="1085"/>
                  </a:lnTo>
                  <a:lnTo>
                    <a:pt x="368" y="1089"/>
                  </a:lnTo>
                  <a:lnTo>
                    <a:pt x="368" y="1092"/>
                  </a:lnTo>
                  <a:lnTo>
                    <a:pt x="367" y="1093"/>
                  </a:lnTo>
                  <a:lnTo>
                    <a:pt x="367" y="1094"/>
                  </a:lnTo>
                  <a:lnTo>
                    <a:pt x="365" y="1095"/>
                  </a:lnTo>
                  <a:lnTo>
                    <a:pt x="364" y="1101"/>
                  </a:lnTo>
                  <a:lnTo>
                    <a:pt x="361" y="1110"/>
                  </a:lnTo>
                  <a:lnTo>
                    <a:pt x="360" y="1122"/>
                  </a:lnTo>
                  <a:lnTo>
                    <a:pt x="359" y="1135"/>
                  </a:lnTo>
                  <a:lnTo>
                    <a:pt x="359" y="1146"/>
                  </a:lnTo>
                  <a:lnTo>
                    <a:pt x="359" y="1154"/>
                  </a:lnTo>
                  <a:lnTo>
                    <a:pt x="357" y="1158"/>
                  </a:lnTo>
                  <a:lnTo>
                    <a:pt x="357" y="1160"/>
                  </a:lnTo>
                  <a:lnTo>
                    <a:pt x="356" y="1160"/>
                  </a:lnTo>
                  <a:lnTo>
                    <a:pt x="355" y="1161"/>
                  </a:lnTo>
                  <a:lnTo>
                    <a:pt x="353" y="1161"/>
                  </a:lnTo>
                  <a:lnTo>
                    <a:pt x="351" y="1161"/>
                  </a:lnTo>
                  <a:lnTo>
                    <a:pt x="349" y="1160"/>
                  </a:lnTo>
                  <a:lnTo>
                    <a:pt x="349" y="1160"/>
                  </a:lnTo>
                  <a:lnTo>
                    <a:pt x="349" y="1160"/>
                  </a:lnTo>
                  <a:lnTo>
                    <a:pt x="349" y="1156"/>
                  </a:lnTo>
                  <a:lnTo>
                    <a:pt x="349" y="1145"/>
                  </a:lnTo>
                  <a:lnTo>
                    <a:pt x="349" y="1131"/>
                  </a:lnTo>
                  <a:lnTo>
                    <a:pt x="348" y="1118"/>
                  </a:lnTo>
                  <a:lnTo>
                    <a:pt x="348" y="1107"/>
                  </a:lnTo>
                  <a:lnTo>
                    <a:pt x="347" y="1105"/>
                  </a:lnTo>
                  <a:lnTo>
                    <a:pt x="344" y="1107"/>
                  </a:lnTo>
                  <a:lnTo>
                    <a:pt x="339" y="1114"/>
                  </a:lnTo>
                  <a:lnTo>
                    <a:pt x="335" y="1124"/>
                  </a:lnTo>
                  <a:lnTo>
                    <a:pt x="330" y="1133"/>
                  </a:lnTo>
                  <a:lnTo>
                    <a:pt x="327" y="1143"/>
                  </a:lnTo>
                  <a:lnTo>
                    <a:pt x="325" y="1153"/>
                  </a:lnTo>
                  <a:lnTo>
                    <a:pt x="322" y="1161"/>
                  </a:lnTo>
                  <a:lnTo>
                    <a:pt x="318" y="1166"/>
                  </a:lnTo>
                  <a:lnTo>
                    <a:pt x="312" y="1169"/>
                  </a:lnTo>
                  <a:lnTo>
                    <a:pt x="300" y="1170"/>
                  </a:lnTo>
                  <a:lnTo>
                    <a:pt x="285" y="1171"/>
                  </a:lnTo>
                  <a:lnTo>
                    <a:pt x="271" y="1171"/>
                  </a:lnTo>
                  <a:lnTo>
                    <a:pt x="259" y="1170"/>
                  </a:lnTo>
                  <a:lnTo>
                    <a:pt x="253" y="1169"/>
                  </a:lnTo>
                  <a:lnTo>
                    <a:pt x="247" y="1169"/>
                  </a:lnTo>
                  <a:lnTo>
                    <a:pt x="243" y="1167"/>
                  </a:lnTo>
                  <a:lnTo>
                    <a:pt x="241" y="1166"/>
                  </a:lnTo>
                  <a:lnTo>
                    <a:pt x="240" y="1165"/>
                  </a:lnTo>
                  <a:lnTo>
                    <a:pt x="240" y="1164"/>
                  </a:lnTo>
                  <a:lnTo>
                    <a:pt x="238" y="1162"/>
                  </a:lnTo>
                  <a:lnTo>
                    <a:pt x="238" y="1160"/>
                  </a:lnTo>
                  <a:lnTo>
                    <a:pt x="238" y="1158"/>
                  </a:lnTo>
                  <a:lnTo>
                    <a:pt x="238" y="1157"/>
                  </a:lnTo>
                  <a:lnTo>
                    <a:pt x="237" y="1157"/>
                  </a:lnTo>
                  <a:lnTo>
                    <a:pt x="234" y="1157"/>
                  </a:lnTo>
                  <a:lnTo>
                    <a:pt x="230" y="1156"/>
                  </a:lnTo>
                  <a:lnTo>
                    <a:pt x="228" y="1153"/>
                  </a:lnTo>
                  <a:lnTo>
                    <a:pt x="228" y="1152"/>
                  </a:lnTo>
                  <a:lnTo>
                    <a:pt x="226" y="1149"/>
                  </a:lnTo>
                  <a:lnTo>
                    <a:pt x="228" y="1148"/>
                  </a:lnTo>
                  <a:lnTo>
                    <a:pt x="228" y="1145"/>
                  </a:lnTo>
                  <a:lnTo>
                    <a:pt x="228" y="1143"/>
                  </a:lnTo>
                  <a:lnTo>
                    <a:pt x="228" y="1143"/>
                  </a:lnTo>
                  <a:lnTo>
                    <a:pt x="228" y="1141"/>
                  </a:lnTo>
                  <a:lnTo>
                    <a:pt x="228" y="1140"/>
                  </a:lnTo>
                  <a:lnTo>
                    <a:pt x="228" y="1137"/>
                  </a:lnTo>
                  <a:lnTo>
                    <a:pt x="228" y="1135"/>
                  </a:lnTo>
                  <a:lnTo>
                    <a:pt x="229" y="1132"/>
                  </a:lnTo>
                  <a:lnTo>
                    <a:pt x="232" y="1129"/>
                  </a:lnTo>
                  <a:lnTo>
                    <a:pt x="234" y="1127"/>
                  </a:lnTo>
                  <a:lnTo>
                    <a:pt x="237" y="1123"/>
                  </a:lnTo>
                  <a:lnTo>
                    <a:pt x="240" y="1120"/>
                  </a:lnTo>
                  <a:lnTo>
                    <a:pt x="242" y="1118"/>
                  </a:lnTo>
                  <a:lnTo>
                    <a:pt x="245" y="1115"/>
                  </a:lnTo>
                  <a:lnTo>
                    <a:pt x="246" y="1114"/>
                  </a:lnTo>
                  <a:lnTo>
                    <a:pt x="249" y="1114"/>
                  </a:lnTo>
                  <a:lnTo>
                    <a:pt x="249" y="1114"/>
                  </a:lnTo>
                  <a:lnTo>
                    <a:pt x="250" y="1114"/>
                  </a:lnTo>
                  <a:lnTo>
                    <a:pt x="251" y="1110"/>
                  </a:lnTo>
                  <a:lnTo>
                    <a:pt x="255" y="1102"/>
                  </a:lnTo>
                  <a:lnTo>
                    <a:pt x="262" y="1092"/>
                  </a:lnTo>
                  <a:lnTo>
                    <a:pt x="267" y="1078"/>
                  </a:lnTo>
                  <a:lnTo>
                    <a:pt x="271" y="1061"/>
                  </a:lnTo>
                  <a:lnTo>
                    <a:pt x="271" y="1051"/>
                  </a:lnTo>
                  <a:lnTo>
                    <a:pt x="270" y="1044"/>
                  </a:lnTo>
                  <a:lnTo>
                    <a:pt x="268" y="1039"/>
                  </a:lnTo>
                  <a:lnTo>
                    <a:pt x="266" y="1030"/>
                  </a:lnTo>
                  <a:lnTo>
                    <a:pt x="260" y="1016"/>
                  </a:lnTo>
                  <a:lnTo>
                    <a:pt x="255" y="999"/>
                  </a:lnTo>
                  <a:lnTo>
                    <a:pt x="249" y="979"/>
                  </a:lnTo>
                  <a:lnTo>
                    <a:pt x="241" y="959"/>
                  </a:lnTo>
                  <a:lnTo>
                    <a:pt x="234" y="938"/>
                  </a:lnTo>
                  <a:lnTo>
                    <a:pt x="228" y="919"/>
                  </a:lnTo>
                  <a:lnTo>
                    <a:pt x="223" y="902"/>
                  </a:lnTo>
                  <a:lnTo>
                    <a:pt x="219" y="887"/>
                  </a:lnTo>
                  <a:lnTo>
                    <a:pt x="216" y="878"/>
                  </a:lnTo>
                  <a:lnTo>
                    <a:pt x="213" y="865"/>
                  </a:lnTo>
                  <a:lnTo>
                    <a:pt x="212" y="856"/>
                  </a:lnTo>
                  <a:lnTo>
                    <a:pt x="211" y="851"/>
                  </a:lnTo>
                  <a:lnTo>
                    <a:pt x="209" y="847"/>
                  </a:lnTo>
                  <a:lnTo>
                    <a:pt x="208" y="843"/>
                  </a:lnTo>
                  <a:lnTo>
                    <a:pt x="205" y="838"/>
                  </a:lnTo>
                  <a:lnTo>
                    <a:pt x="204" y="834"/>
                  </a:lnTo>
                  <a:lnTo>
                    <a:pt x="203" y="830"/>
                  </a:lnTo>
                  <a:lnTo>
                    <a:pt x="202" y="826"/>
                  </a:lnTo>
                  <a:lnTo>
                    <a:pt x="202" y="823"/>
                  </a:lnTo>
                  <a:lnTo>
                    <a:pt x="202" y="823"/>
                  </a:lnTo>
                  <a:lnTo>
                    <a:pt x="185" y="822"/>
                  </a:lnTo>
                  <a:lnTo>
                    <a:pt x="185" y="818"/>
                  </a:lnTo>
                  <a:lnTo>
                    <a:pt x="186" y="806"/>
                  </a:lnTo>
                  <a:lnTo>
                    <a:pt x="186" y="789"/>
                  </a:lnTo>
                  <a:lnTo>
                    <a:pt x="187" y="767"/>
                  </a:lnTo>
                  <a:lnTo>
                    <a:pt x="187" y="742"/>
                  </a:lnTo>
                  <a:lnTo>
                    <a:pt x="188" y="714"/>
                  </a:lnTo>
                  <a:lnTo>
                    <a:pt x="190" y="688"/>
                  </a:lnTo>
                  <a:lnTo>
                    <a:pt x="191" y="662"/>
                  </a:lnTo>
                  <a:lnTo>
                    <a:pt x="192" y="637"/>
                  </a:lnTo>
                  <a:lnTo>
                    <a:pt x="194" y="618"/>
                  </a:lnTo>
                  <a:lnTo>
                    <a:pt x="194" y="603"/>
                  </a:lnTo>
                  <a:lnTo>
                    <a:pt x="196" y="584"/>
                  </a:lnTo>
                  <a:lnTo>
                    <a:pt x="198" y="563"/>
                  </a:lnTo>
                  <a:lnTo>
                    <a:pt x="200" y="543"/>
                  </a:lnTo>
                  <a:lnTo>
                    <a:pt x="203" y="525"/>
                  </a:lnTo>
                  <a:lnTo>
                    <a:pt x="204" y="509"/>
                  </a:lnTo>
                  <a:lnTo>
                    <a:pt x="205" y="500"/>
                  </a:lnTo>
                  <a:lnTo>
                    <a:pt x="205" y="496"/>
                  </a:lnTo>
                  <a:lnTo>
                    <a:pt x="186" y="489"/>
                  </a:lnTo>
                  <a:lnTo>
                    <a:pt x="187" y="485"/>
                  </a:lnTo>
                  <a:lnTo>
                    <a:pt x="191" y="478"/>
                  </a:lnTo>
                  <a:lnTo>
                    <a:pt x="196" y="466"/>
                  </a:lnTo>
                  <a:lnTo>
                    <a:pt x="202" y="451"/>
                  </a:lnTo>
                  <a:lnTo>
                    <a:pt x="208" y="436"/>
                  </a:lnTo>
                  <a:lnTo>
                    <a:pt x="215" y="420"/>
                  </a:lnTo>
                  <a:lnTo>
                    <a:pt x="220" y="406"/>
                  </a:lnTo>
                  <a:lnTo>
                    <a:pt x="224" y="394"/>
                  </a:lnTo>
                  <a:lnTo>
                    <a:pt x="226" y="386"/>
                  </a:lnTo>
                  <a:lnTo>
                    <a:pt x="230" y="373"/>
                  </a:lnTo>
                  <a:lnTo>
                    <a:pt x="233" y="358"/>
                  </a:lnTo>
                  <a:lnTo>
                    <a:pt x="236" y="345"/>
                  </a:lnTo>
                  <a:lnTo>
                    <a:pt x="234" y="334"/>
                  </a:lnTo>
                  <a:lnTo>
                    <a:pt x="232" y="324"/>
                  </a:lnTo>
                  <a:lnTo>
                    <a:pt x="229" y="314"/>
                  </a:lnTo>
                  <a:lnTo>
                    <a:pt x="229" y="306"/>
                  </a:lnTo>
                  <a:lnTo>
                    <a:pt x="229" y="303"/>
                  </a:lnTo>
                  <a:lnTo>
                    <a:pt x="225" y="305"/>
                  </a:lnTo>
                  <a:lnTo>
                    <a:pt x="215" y="306"/>
                  </a:lnTo>
                  <a:lnTo>
                    <a:pt x="200" y="309"/>
                  </a:lnTo>
                  <a:lnTo>
                    <a:pt x="183" y="313"/>
                  </a:lnTo>
                  <a:lnTo>
                    <a:pt x="168" y="317"/>
                  </a:lnTo>
                  <a:lnTo>
                    <a:pt x="154" y="319"/>
                  </a:lnTo>
                  <a:lnTo>
                    <a:pt x="147" y="322"/>
                  </a:lnTo>
                  <a:lnTo>
                    <a:pt x="141" y="324"/>
                  </a:lnTo>
                  <a:lnTo>
                    <a:pt x="137" y="326"/>
                  </a:lnTo>
                  <a:lnTo>
                    <a:pt x="135" y="326"/>
                  </a:lnTo>
                  <a:lnTo>
                    <a:pt x="132" y="326"/>
                  </a:lnTo>
                  <a:lnTo>
                    <a:pt x="130" y="324"/>
                  </a:lnTo>
                  <a:lnTo>
                    <a:pt x="127" y="320"/>
                  </a:lnTo>
                  <a:lnTo>
                    <a:pt x="122" y="315"/>
                  </a:lnTo>
                  <a:lnTo>
                    <a:pt x="114" y="306"/>
                  </a:lnTo>
                  <a:lnTo>
                    <a:pt x="103" y="296"/>
                  </a:lnTo>
                  <a:lnTo>
                    <a:pt x="93" y="284"/>
                  </a:lnTo>
                  <a:lnTo>
                    <a:pt x="82" y="272"/>
                  </a:lnTo>
                  <a:lnTo>
                    <a:pt x="75" y="263"/>
                  </a:lnTo>
                  <a:lnTo>
                    <a:pt x="69" y="258"/>
                  </a:lnTo>
                  <a:lnTo>
                    <a:pt x="65" y="254"/>
                  </a:lnTo>
                  <a:lnTo>
                    <a:pt x="61" y="250"/>
                  </a:lnTo>
                  <a:lnTo>
                    <a:pt x="59" y="247"/>
                  </a:lnTo>
                  <a:lnTo>
                    <a:pt x="58" y="245"/>
                  </a:lnTo>
                  <a:lnTo>
                    <a:pt x="58" y="242"/>
                  </a:lnTo>
                  <a:lnTo>
                    <a:pt x="59" y="239"/>
                  </a:lnTo>
                  <a:lnTo>
                    <a:pt x="60" y="237"/>
                  </a:lnTo>
                  <a:lnTo>
                    <a:pt x="61" y="234"/>
                  </a:lnTo>
                  <a:lnTo>
                    <a:pt x="61" y="233"/>
                  </a:lnTo>
                  <a:lnTo>
                    <a:pt x="63" y="231"/>
                  </a:lnTo>
                  <a:lnTo>
                    <a:pt x="60" y="230"/>
                  </a:lnTo>
                  <a:lnTo>
                    <a:pt x="56" y="224"/>
                  </a:lnTo>
                  <a:lnTo>
                    <a:pt x="51" y="217"/>
                  </a:lnTo>
                  <a:lnTo>
                    <a:pt x="46" y="210"/>
                  </a:lnTo>
                  <a:lnTo>
                    <a:pt x="42" y="207"/>
                  </a:lnTo>
                  <a:lnTo>
                    <a:pt x="38" y="204"/>
                  </a:lnTo>
                  <a:lnTo>
                    <a:pt x="34" y="203"/>
                  </a:lnTo>
                  <a:lnTo>
                    <a:pt x="30" y="200"/>
                  </a:lnTo>
                  <a:lnTo>
                    <a:pt x="25" y="197"/>
                  </a:lnTo>
                  <a:lnTo>
                    <a:pt x="18" y="191"/>
                  </a:lnTo>
                  <a:lnTo>
                    <a:pt x="10" y="186"/>
                  </a:lnTo>
                  <a:lnTo>
                    <a:pt x="5" y="182"/>
                  </a:lnTo>
                  <a:lnTo>
                    <a:pt x="3" y="179"/>
                  </a:lnTo>
                  <a:lnTo>
                    <a:pt x="1" y="178"/>
                  </a:lnTo>
                  <a:lnTo>
                    <a:pt x="0" y="178"/>
                  </a:lnTo>
                  <a:lnTo>
                    <a:pt x="0" y="176"/>
                  </a:lnTo>
                  <a:lnTo>
                    <a:pt x="0" y="174"/>
                  </a:lnTo>
                  <a:lnTo>
                    <a:pt x="0" y="174"/>
                  </a:lnTo>
                  <a:lnTo>
                    <a:pt x="1" y="173"/>
                  </a:lnTo>
                  <a:lnTo>
                    <a:pt x="0" y="173"/>
                  </a:lnTo>
                  <a:lnTo>
                    <a:pt x="0" y="171"/>
                  </a:lnTo>
                  <a:lnTo>
                    <a:pt x="0" y="170"/>
                  </a:lnTo>
                  <a:lnTo>
                    <a:pt x="1" y="169"/>
                  </a:lnTo>
                  <a:lnTo>
                    <a:pt x="3" y="169"/>
                  </a:lnTo>
                  <a:lnTo>
                    <a:pt x="4" y="169"/>
                  </a:lnTo>
                  <a:lnTo>
                    <a:pt x="4" y="167"/>
                  </a:lnTo>
                  <a:lnTo>
                    <a:pt x="5" y="167"/>
                  </a:lnTo>
                  <a:lnTo>
                    <a:pt x="5" y="166"/>
                  </a:lnTo>
                  <a:lnTo>
                    <a:pt x="8" y="166"/>
                  </a:lnTo>
                  <a:lnTo>
                    <a:pt x="9" y="167"/>
                  </a:lnTo>
                  <a:lnTo>
                    <a:pt x="12" y="167"/>
                  </a:lnTo>
                  <a:lnTo>
                    <a:pt x="13" y="169"/>
                  </a:lnTo>
                  <a:lnTo>
                    <a:pt x="13" y="169"/>
                  </a:lnTo>
                  <a:lnTo>
                    <a:pt x="14" y="167"/>
                  </a:lnTo>
                  <a:lnTo>
                    <a:pt x="14" y="167"/>
                  </a:lnTo>
                  <a:lnTo>
                    <a:pt x="16" y="167"/>
                  </a:lnTo>
                  <a:lnTo>
                    <a:pt x="17" y="167"/>
                  </a:lnTo>
                  <a:lnTo>
                    <a:pt x="20" y="169"/>
                  </a:lnTo>
                  <a:lnTo>
                    <a:pt x="24" y="170"/>
                  </a:lnTo>
                  <a:lnTo>
                    <a:pt x="27" y="171"/>
                  </a:lnTo>
                  <a:lnTo>
                    <a:pt x="30" y="173"/>
                  </a:lnTo>
                  <a:lnTo>
                    <a:pt x="34" y="174"/>
                  </a:lnTo>
                  <a:lnTo>
                    <a:pt x="35" y="175"/>
                  </a:lnTo>
                  <a:lnTo>
                    <a:pt x="38" y="176"/>
                  </a:lnTo>
                  <a:lnTo>
                    <a:pt x="42" y="179"/>
                  </a:lnTo>
                  <a:lnTo>
                    <a:pt x="44" y="180"/>
                  </a:lnTo>
                  <a:lnTo>
                    <a:pt x="47" y="180"/>
                  </a:lnTo>
                  <a:lnTo>
                    <a:pt x="48" y="180"/>
                  </a:lnTo>
                  <a:lnTo>
                    <a:pt x="48" y="180"/>
                  </a:lnTo>
                  <a:lnTo>
                    <a:pt x="47" y="179"/>
                  </a:lnTo>
                  <a:lnTo>
                    <a:pt x="44" y="178"/>
                  </a:lnTo>
                  <a:lnTo>
                    <a:pt x="43" y="174"/>
                  </a:lnTo>
                  <a:lnTo>
                    <a:pt x="42" y="173"/>
                  </a:lnTo>
                  <a:lnTo>
                    <a:pt x="42" y="170"/>
                  </a:lnTo>
                  <a:lnTo>
                    <a:pt x="42" y="170"/>
                  </a:lnTo>
                  <a:lnTo>
                    <a:pt x="43" y="169"/>
                  </a:lnTo>
                  <a:lnTo>
                    <a:pt x="46" y="170"/>
                  </a:lnTo>
                  <a:lnTo>
                    <a:pt x="48" y="171"/>
                  </a:lnTo>
                  <a:lnTo>
                    <a:pt x="51" y="173"/>
                  </a:lnTo>
                  <a:lnTo>
                    <a:pt x="54" y="174"/>
                  </a:lnTo>
                  <a:lnTo>
                    <a:pt x="56" y="175"/>
                  </a:lnTo>
                  <a:lnTo>
                    <a:pt x="59" y="176"/>
                  </a:lnTo>
                  <a:lnTo>
                    <a:pt x="61" y="178"/>
                  </a:lnTo>
                  <a:lnTo>
                    <a:pt x="65" y="180"/>
                  </a:lnTo>
                  <a:lnTo>
                    <a:pt x="68" y="182"/>
                  </a:lnTo>
                  <a:lnTo>
                    <a:pt x="69" y="183"/>
                  </a:lnTo>
                  <a:lnTo>
                    <a:pt x="71" y="184"/>
                  </a:lnTo>
                  <a:lnTo>
                    <a:pt x="71" y="184"/>
                  </a:lnTo>
                  <a:lnTo>
                    <a:pt x="72" y="187"/>
                  </a:lnTo>
                  <a:lnTo>
                    <a:pt x="73" y="190"/>
                  </a:lnTo>
                  <a:lnTo>
                    <a:pt x="73" y="192"/>
                  </a:lnTo>
                  <a:lnTo>
                    <a:pt x="73" y="197"/>
                  </a:lnTo>
                  <a:lnTo>
                    <a:pt x="75" y="200"/>
                  </a:lnTo>
                  <a:lnTo>
                    <a:pt x="75" y="203"/>
                  </a:lnTo>
                  <a:lnTo>
                    <a:pt x="76" y="205"/>
                  </a:lnTo>
                  <a:lnTo>
                    <a:pt x="77" y="208"/>
                  </a:lnTo>
                  <a:lnTo>
                    <a:pt x="80" y="210"/>
                  </a:lnTo>
                  <a:lnTo>
                    <a:pt x="81" y="212"/>
                  </a:lnTo>
                  <a:lnTo>
                    <a:pt x="82" y="214"/>
                  </a:lnTo>
                  <a:lnTo>
                    <a:pt x="84" y="214"/>
                  </a:lnTo>
                  <a:lnTo>
                    <a:pt x="84" y="216"/>
                  </a:lnTo>
                  <a:lnTo>
                    <a:pt x="85" y="216"/>
                  </a:lnTo>
                  <a:lnTo>
                    <a:pt x="86" y="216"/>
                  </a:lnTo>
                  <a:lnTo>
                    <a:pt x="89" y="216"/>
                  </a:lnTo>
                  <a:lnTo>
                    <a:pt x="92" y="217"/>
                  </a:lnTo>
                  <a:lnTo>
                    <a:pt x="94" y="221"/>
                  </a:lnTo>
                  <a:lnTo>
                    <a:pt x="101" y="228"/>
                  </a:lnTo>
                  <a:lnTo>
                    <a:pt x="109" y="235"/>
                  </a:lnTo>
                  <a:lnTo>
                    <a:pt x="115" y="242"/>
                  </a:lnTo>
                  <a:lnTo>
                    <a:pt x="119" y="247"/>
                  </a:lnTo>
                  <a:lnTo>
                    <a:pt x="122" y="250"/>
                  </a:lnTo>
                  <a:lnTo>
                    <a:pt x="124" y="252"/>
                  </a:lnTo>
                  <a:lnTo>
                    <a:pt x="126" y="252"/>
                  </a:lnTo>
                  <a:lnTo>
                    <a:pt x="127" y="254"/>
                  </a:lnTo>
                  <a:lnTo>
                    <a:pt x="128" y="255"/>
                  </a:lnTo>
                  <a:lnTo>
                    <a:pt x="131" y="258"/>
                  </a:lnTo>
                  <a:lnTo>
                    <a:pt x="132" y="259"/>
                  </a:lnTo>
                  <a:lnTo>
                    <a:pt x="135" y="262"/>
                  </a:lnTo>
                  <a:lnTo>
                    <a:pt x="137" y="264"/>
                  </a:lnTo>
                  <a:lnTo>
                    <a:pt x="141" y="267"/>
                  </a:lnTo>
                  <a:lnTo>
                    <a:pt x="144" y="268"/>
                  </a:lnTo>
                  <a:lnTo>
                    <a:pt x="147" y="271"/>
                  </a:lnTo>
                  <a:lnTo>
                    <a:pt x="148" y="272"/>
                  </a:lnTo>
                  <a:lnTo>
                    <a:pt x="149" y="272"/>
                  </a:lnTo>
                  <a:lnTo>
                    <a:pt x="152" y="271"/>
                  </a:lnTo>
                  <a:lnTo>
                    <a:pt x="158" y="267"/>
                  </a:lnTo>
                  <a:lnTo>
                    <a:pt x="168" y="262"/>
                  </a:lnTo>
                  <a:lnTo>
                    <a:pt x="179" y="255"/>
                  </a:lnTo>
                  <a:lnTo>
                    <a:pt x="190" y="250"/>
                  </a:lnTo>
                  <a:lnTo>
                    <a:pt x="199" y="245"/>
                  </a:lnTo>
                  <a:lnTo>
                    <a:pt x="205" y="241"/>
                  </a:lnTo>
                  <a:lnTo>
                    <a:pt x="212" y="237"/>
                  </a:lnTo>
                  <a:lnTo>
                    <a:pt x="217" y="234"/>
                  </a:lnTo>
                  <a:lnTo>
                    <a:pt x="221" y="233"/>
                  </a:lnTo>
                  <a:lnTo>
                    <a:pt x="223" y="231"/>
                  </a:lnTo>
                  <a:lnTo>
                    <a:pt x="224" y="230"/>
                  </a:lnTo>
                  <a:lnTo>
                    <a:pt x="224" y="230"/>
                  </a:lnTo>
                  <a:lnTo>
                    <a:pt x="225" y="229"/>
                  </a:lnTo>
                  <a:lnTo>
                    <a:pt x="226" y="228"/>
                  </a:lnTo>
                  <a:lnTo>
                    <a:pt x="229" y="226"/>
                  </a:lnTo>
                  <a:lnTo>
                    <a:pt x="236" y="222"/>
                  </a:lnTo>
                  <a:lnTo>
                    <a:pt x="243" y="217"/>
                  </a:lnTo>
                  <a:lnTo>
                    <a:pt x="251" y="213"/>
                  </a:lnTo>
                  <a:lnTo>
                    <a:pt x="255" y="210"/>
                  </a:lnTo>
                  <a:lnTo>
                    <a:pt x="258" y="209"/>
                  </a:lnTo>
                  <a:lnTo>
                    <a:pt x="260" y="208"/>
                  </a:lnTo>
                  <a:lnTo>
                    <a:pt x="263" y="205"/>
                  </a:lnTo>
                  <a:lnTo>
                    <a:pt x="266" y="204"/>
                  </a:lnTo>
                  <a:lnTo>
                    <a:pt x="267" y="204"/>
                  </a:lnTo>
                  <a:lnTo>
                    <a:pt x="267" y="203"/>
                  </a:lnTo>
                  <a:lnTo>
                    <a:pt x="267" y="203"/>
                  </a:lnTo>
                  <a:lnTo>
                    <a:pt x="268" y="200"/>
                  </a:lnTo>
                  <a:lnTo>
                    <a:pt x="270" y="197"/>
                  </a:lnTo>
                  <a:lnTo>
                    <a:pt x="271" y="193"/>
                  </a:lnTo>
                  <a:lnTo>
                    <a:pt x="272" y="190"/>
                  </a:lnTo>
                  <a:lnTo>
                    <a:pt x="274" y="187"/>
                  </a:lnTo>
                  <a:lnTo>
                    <a:pt x="276" y="184"/>
                  </a:lnTo>
                  <a:lnTo>
                    <a:pt x="279" y="183"/>
                  </a:lnTo>
                  <a:lnTo>
                    <a:pt x="281" y="182"/>
                  </a:lnTo>
                  <a:lnTo>
                    <a:pt x="284" y="180"/>
                  </a:lnTo>
                  <a:lnTo>
                    <a:pt x="285" y="180"/>
                  </a:lnTo>
                  <a:lnTo>
                    <a:pt x="288" y="179"/>
                  </a:lnTo>
                  <a:lnTo>
                    <a:pt x="291" y="178"/>
                  </a:lnTo>
                  <a:lnTo>
                    <a:pt x="293" y="176"/>
                  </a:lnTo>
                  <a:lnTo>
                    <a:pt x="296" y="176"/>
                  </a:lnTo>
                  <a:lnTo>
                    <a:pt x="297" y="175"/>
                  </a:lnTo>
                  <a:lnTo>
                    <a:pt x="297" y="174"/>
                  </a:lnTo>
                  <a:lnTo>
                    <a:pt x="298" y="173"/>
                  </a:lnTo>
                  <a:lnTo>
                    <a:pt x="300" y="171"/>
                  </a:lnTo>
                  <a:lnTo>
                    <a:pt x="301" y="170"/>
                  </a:lnTo>
                  <a:lnTo>
                    <a:pt x="301" y="169"/>
                  </a:lnTo>
                  <a:lnTo>
                    <a:pt x="302" y="167"/>
                  </a:lnTo>
                  <a:lnTo>
                    <a:pt x="304" y="166"/>
                  </a:lnTo>
                  <a:lnTo>
                    <a:pt x="305" y="163"/>
                  </a:lnTo>
                  <a:lnTo>
                    <a:pt x="305" y="163"/>
                  </a:lnTo>
                  <a:lnTo>
                    <a:pt x="306" y="162"/>
                  </a:lnTo>
                  <a:lnTo>
                    <a:pt x="306" y="161"/>
                  </a:lnTo>
                  <a:lnTo>
                    <a:pt x="305" y="158"/>
                  </a:lnTo>
                  <a:lnTo>
                    <a:pt x="305" y="156"/>
                  </a:lnTo>
                  <a:lnTo>
                    <a:pt x="304" y="153"/>
                  </a:lnTo>
                  <a:lnTo>
                    <a:pt x="302" y="150"/>
                  </a:lnTo>
                  <a:lnTo>
                    <a:pt x="301" y="148"/>
                  </a:lnTo>
                  <a:lnTo>
                    <a:pt x="298" y="145"/>
                  </a:lnTo>
                  <a:lnTo>
                    <a:pt x="296" y="144"/>
                  </a:lnTo>
                  <a:lnTo>
                    <a:pt x="293" y="144"/>
                  </a:lnTo>
                  <a:lnTo>
                    <a:pt x="287" y="144"/>
                  </a:lnTo>
                  <a:lnTo>
                    <a:pt x="279" y="146"/>
                  </a:lnTo>
                  <a:lnTo>
                    <a:pt x="271" y="146"/>
                  </a:lnTo>
                  <a:lnTo>
                    <a:pt x="266" y="146"/>
                  </a:lnTo>
                  <a:lnTo>
                    <a:pt x="263" y="144"/>
                  </a:lnTo>
                  <a:lnTo>
                    <a:pt x="262" y="141"/>
                  </a:lnTo>
                  <a:lnTo>
                    <a:pt x="262" y="138"/>
                  </a:lnTo>
                  <a:lnTo>
                    <a:pt x="262" y="136"/>
                  </a:lnTo>
                  <a:lnTo>
                    <a:pt x="263" y="135"/>
                  </a:lnTo>
                  <a:lnTo>
                    <a:pt x="262" y="132"/>
                  </a:lnTo>
                  <a:lnTo>
                    <a:pt x="260" y="131"/>
                  </a:lnTo>
                  <a:lnTo>
                    <a:pt x="259" y="128"/>
                  </a:lnTo>
                  <a:lnTo>
                    <a:pt x="258" y="125"/>
                  </a:lnTo>
                  <a:lnTo>
                    <a:pt x="258" y="123"/>
                  </a:lnTo>
                  <a:lnTo>
                    <a:pt x="257" y="120"/>
                  </a:lnTo>
                  <a:lnTo>
                    <a:pt x="258" y="120"/>
                  </a:lnTo>
                  <a:lnTo>
                    <a:pt x="258" y="120"/>
                  </a:lnTo>
                  <a:lnTo>
                    <a:pt x="257" y="119"/>
                  </a:lnTo>
                  <a:lnTo>
                    <a:pt x="257" y="119"/>
                  </a:lnTo>
                  <a:lnTo>
                    <a:pt x="255" y="118"/>
                  </a:lnTo>
                  <a:lnTo>
                    <a:pt x="255" y="116"/>
                  </a:lnTo>
                  <a:lnTo>
                    <a:pt x="255" y="115"/>
                  </a:lnTo>
                  <a:lnTo>
                    <a:pt x="257" y="114"/>
                  </a:lnTo>
                  <a:lnTo>
                    <a:pt x="257" y="112"/>
                  </a:lnTo>
                  <a:lnTo>
                    <a:pt x="257" y="110"/>
                  </a:lnTo>
                  <a:lnTo>
                    <a:pt x="255" y="108"/>
                  </a:lnTo>
                  <a:lnTo>
                    <a:pt x="255" y="108"/>
                  </a:lnTo>
                  <a:lnTo>
                    <a:pt x="255" y="108"/>
                  </a:lnTo>
                  <a:lnTo>
                    <a:pt x="253" y="108"/>
                  </a:lnTo>
                  <a:lnTo>
                    <a:pt x="249" y="107"/>
                  </a:lnTo>
                  <a:lnTo>
                    <a:pt x="246" y="106"/>
                  </a:lnTo>
                  <a:lnTo>
                    <a:pt x="245" y="104"/>
                  </a:lnTo>
                  <a:lnTo>
                    <a:pt x="245" y="103"/>
                  </a:lnTo>
                  <a:lnTo>
                    <a:pt x="245" y="102"/>
                  </a:lnTo>
                  <a:lnTo>
                    <a:pt x="245" y="99"/>
                  </a:lnTo>
                  <a:lnTo>
                    <a:pt x="247" y="97"/>
                  </a:lnTo>
                  <a:lnTo>
                    <a:pt x="249" y="94"/>
                  </a:lnTo>
                  <a:lnTo>
                    <a:pt x="251" y="90"/>
                  </a:lnTo>
                  <a:lnTo>
                    <a:pt x="254" y="87"/>
                  </a:lnTo>
                  <a:lnTo>
                    <a:pt x="255" y="85"/>
                  </a:lnTo>
                  <a:lnTo>
                    <a:pt x="257" y="84"/>
                  </a:lnTo>
                  <a:lnTo>
                    <a:pt x="258" y="80"/>
                  </a:lnTo>
                  <a:lnTo>
                    <a:pt x="259" y="78"/>
                  </a:lnTo>
                  <a:lnTo>
                    <a:pt x="259" y="77"/>
                  </a:lnTo>
                  <a:lnTo>
                    <a:pt x="259" y="77"/>
                  </a:lnTo>
                  <a:lnTo>
                    <a:pt x="258" y="77"/>
                  </a:lnTo>
                  <a:lnTo>
                    <a:pt x="257" y="76"/>
                  </a:lnTo>
                  <a:lnTo>
                    <a:pt x="255" y="74"/>
                  </a:lnTo>
                  <a:lnTo>
                    <a:pt x="254" y="74"/>
                  </a:lnTo>
                  <a:lnTo>
                    <a:pt x="254" y="73"/>
                  </a:lnTo>
                  <a:lnTo>
                    <a:pt x="254" y="74"/>
                  </a:lnTo>
                  <a:lnTo>
                    <a:pt x="255" y="74"/>
                  </a:lnTo>
                  <a:lnTo>
                    <a:pt x="258" y="76"/>
                  </a:lnTo>
                  <a:lnTo>
                    <a:pt x="258" y="74"/>
                  </a:lnTo>
                  <a:lnTo>
                    <a:pt x="258" y="74"/>
                  </a:lnTo>
                  <a:lnTo>
                    <a:pt x="258" y="74"/>
                  </a:lnTo>
                  <a:lnTo>
                    <a:pt x="258" y="73"/>
                  </a:lnTo>
                  <a:lnTo>
                    <a:pt x="258" y="72"/>
                  </a:lnTo>
                  <a:lnTo>
                    <a:pt x="258" y="70"/>
                  </a:lnTo>
                  <a:lnTo>
                    <a:pt x="258" y="70"/>
                  </a:lnTo>
                  <a:lnTo>
                    <a:pt x="258" y="69"/>
                  </a:lnTo>
                  <a:lnTo>
                    <a:pt x="257" y="69"/>
                  </a:lnTo>
                  <a:lnTo>
                    <a:pt x="257" y="68"/>
                  </a:lnTo>
                  <a:lnTo>
                    <a:pt x="255" y="66"/>
                  </a:lnTo>
                  <a:lnTo>
                    <a:pt x="255" y="64"/>
                  </a:lnTo>
                  <a:lnTo>
                    <a:pt x="255" y="60"/>
                  </a:lnTo>
                  <a:lnTo>
                    <a:pt x="255" y="56"/>
                  </a:lnTo>
                  <a:lnTo>
                    <a:pt x="255" y="52"/>
                  </a:lnTo>
                  <a:lnTo>
                    <a:pt x="257" y="47"/>
                  </a:lnTo>
                  <a:lnTo>
                    <a:pt x="258" y="43"/>
                  </a:lnTo>
                  <a:lnTo>
                    <a:pt x="258" y="40"/>
                  </a:lnTo>
                  <a:lnTo>
                    <a:pt x="259" y="39"/>
                  </a:lnTo>
                  <a:lnTo>
                    <a:pt x="259" y="39"/>
                  </a:lnTo>
                  <a:lnTo>
                    <a:pt x="259" y="39"/>
                  </a:lnTo>
                  <a:lnTo>
                    <a:pt x="258" y="36"/>
                  </a:lnTo>
                  <a:lnTo>
                    <a:pt x="258" y="35"/>
                  </a:lnTo>
                  <a:lnTo>
                    <a:pt x="258" y="31"/>
                  </a:lnTo>
                  <a:lnTo>
                    <a:pt x="258" y="29"/>
                  </a:lnTo>
                  <a:lnTo>
                    <a:pt x="259" y="26"/>
                  </a:lnTo>
                  <a:lnTo>
                    <a:pt x="263" y="22"/>
                  </a:lnTo>
                  <a:lnTo>
                    <a:pt x="271" y="17"/>
                  </a:lnTo>
                  <a:lnTo>
                    <a:pt x="283" y="12"/>
                  </a:lnTo>
                  <a:lnTo>
                    <a:pt x="295" y="6"/>
                  </a:lnTo>
                  <a:lnTo>
                    <a:pt x="306" y="2"/>
                  </a:lnTo>
                  <a:lnTo>
                    <a:pt x="315" y="1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32" name="Freeform 325"/>
            <p:cNvSpPr>
              <a:spLocks/>
            </p:cNvSpPr>
            <p:nvPr/>
          </p:nvSpPr>
          <p:spPr bwMode="auto">
            <a:xfrm>
              <a:off x="8679585" y="4740275"/>
              <a:ext cx="188913" cy="217488"/>
            </a:xfrm>
            <a:custGeom>
              <a:avLst/>
              <a:gdLst>
                <a:gd name="T0" fmla="*/ 114 w 119"/>
                <a:gd name="T1" fmla="*/ 1 h 137"/>
                <a:gd name="T2" fmla="*/ 117 w 119"/>
                <a:gd name="T3" fmla="*/ 5 h 137"/>
                <a:gd name="T4" fmla="*/ 118 w 119"/>
                <a:gd name="T5" fmla="*/ 11 h 137"/>
                <a:gd name="T6" fmla="*/ 119 w 119"/>
                <a:gd name="T7" fmla="*/ 14 h 137"/>
                <a:gd name="T8" fmla="*/ 71 w 119"/>
                <a:gd name="T9" fmla="*/ 54 h 137"/>
                <a:gd name="T10" fmla="*/ 64 w 119"/>
                <a:gd name="T11" fmla="*/ 48 h 137"/>
                <a:gd name="T12" fmla="*/ 54 w 119"/>
                <a:gd name="T13" fmla="*/ 60 h 137"/>
                <a:gd name="T14" fmla="*/ 43 w 119"/>
                <a:gd name="T15" fmla="*/ 75 h 137"/>
                <a:gd name="T16" fmla="*/ 37 w 119"/>
                <a:gd name="T17" fmla="*/ 84 h 137"/>
                <a:gd name="T18" fmla="*/ 24 w 119"/>
                <a:gd name="T19" fmla="*/ 102 h 137"/>
                <a:gd name="T20" fmla="*/ 9 w 119"/>
                <a:gd name="T21" fmla="*/ 124 h 137"/>
                <a:gd name="T22" fmla="*/ 0 w 119"/>
                <a:gd name="T23" fmla="*/ 137 h 137"/>
                <a:gd name="T24" fmla="*/ 0 w 119"/>
                <a:gd name="T25" fmla="*/ 127 h 137"/>
                <a:gd name="T26" fmla="*/ 1 w 119"/>
                <a:gd name="T27" fmla="*/ 105 h 137"/>
                <a:gd name="T28" fmla="*/ 4 w 119"/>
                <a:gd name="T29" fmla="*/ 89 h 137"/>
                <a:gd name="T30" fmla="*/ 8 w 119"/>
                <a:gd name="T31" fmla="*/ 75 h 137"/>
                <a:gd name="T32" fmla="*/ 15 w 119"/>
                <a:gd name="T33" fmla="*/ 56 h 137"/>
                <a:gd name="T34" fmla="*/ 19 w 119"/>
                <a:gd name="T35" fmla="*/ 47 h 137"/>
                <a:gd name="T36" fmla="*/ 19 w 119"/>
                <a:gd name="T37" fmla="*/ 33 h 137"/>
                <a:gd name="T38" fmla="*/ 20 w 119"/>
                <a:gd name="T39" fmla="*/ 29 h 137"/>
                <a:gd name="T40" fmla="*/ 21 w 119"/>
                <a:gd name="T41" fmla="*/ 25 h 137"/>
                <a:gd name="T42" fmla="*/ 22 w 119"/>
                <a:gd name="T43" fmla="*/ 21 h 137"/>
                <a:gd name="T44" fmla="*/ 25 w 119"/>
                <a:gd name="T45" fmla="*/ 18 h 137"/>
                <a:gd name="T46" fmla="*/ 29 w 119"/>
                <a:gd name="T47" fmla="*/ 16 h 137"/>
                <a:gd name="T48" fmla="*/ 30 w 119"/>
                <a:gd name="T49" fmla="*/ 20 h 137"/>
                <a:gd name="T50" fmla="*/ 34 w 119"/>
                <a:gd name="T51" fmla="*/ 33 h 137"/>
                <a:gd name="T52" fmla="*/ 36 w 119"/>
                <a:gd name="T53" fmla="*/ 39 h 137"/>
                <a:gd name="T54" fmla="*/ 33 w 119"/>
                <a:gd name="T55" fmla="*/ 45 h 137"/>
                <a:gd name="T56" fmla="*/ 32 w 119"/>
                <a:gd name="T57" fmla="*/ 47 h 137"/>
                <a:gd name="T58" fmla="*/ 26 w 119"/>
                <a:gd name="T59" fmla="*/ 60 h 137"/>
                <a:gd name="T60" fmla="*/ 20 w 119"/>
                <a:gd name="T61" fmla="*/ 84 h 137"/>
                <a:gd name="T62" fmla="*/ 16 w 119"/>
                <a:gd name="T63" fmla="*/ 97 h 137"/>
                <a:gd name="T64" fmla="*/ 19 w 119"/>
                <a:gd name="T65" fmla="*/ 88 h 137"/>
                <a:gd name="T66" fmla="*/ 29 w 119"/>
                <a:gd name="T67" fmla="*/ 67 h 137"/>
                <a:gd name="T68" fmla="*/ 39 w 119"/>
                <a:gd name="T69" fmla="*/ 50 h 137"/>
                <a:gd name="T70" fmla="*/ 55 w 119"/>
                <a:gd name="T71" fmla="*/ 29 h 137"/>
                <a:gd name="T72" fmla="*/ 67 w 119"/>
                <a:gd name="T73" fmla="*/ 12 h 137"/>
                <a:gd name="T74" fmla="*/ 73 w 119"/>
                <a:gd name="T75" fmla="*/ 9 h 137"/>
                <a:gd name="T76" fmla="*/ 93 w 119"/>
                <a:gd name="T77" fmla="*/ 5 h 137"/>
                <a:gd name="T78" fmla="*/ 111 w 119"/>
                <a:gd name="T79" fmla="*/ 1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9" h="137">
                  <a:moveTo>
                    <a:pt x="114" y="0"/>
                  </a:moveTo>
                  <a:lnTo>
                    <a:pt x="114" y="1"/>
                  </a:lnTo>
                  <a:lnTo>
                    <a:pt x="115" y="3"/>
                  </a:lnTo>
                  <a:lnTo>
                    <a:pt x="117" y="5"/>
                  </a:lnTo>
                  <a:lnTo>
                    <a:pt x="117" y="7"/>
                  </a:lnTo>
                  <a:lnTo>
                    <a:pt x="118" y="11"/>
                  </a:lnTo>
                  <a:lnTo>
                    <a:pt x="118" y="13"/>
                  </a:lnTo>
                  <a:lnTo>
                    <a:pt x="119" y="14"/>
                  </a:lnTo>
                  <a:lnTo>
                    <a:pt x="119" y="16"/>
                  </a:lnTo>
                  <a:lnTo>
                    <a:pt x="71" y="54"/>
                  </a:lnTo>
                  <a:lnTo>
                    <a:pt x="66" y="46"/>
                  </a:lnTo>
                  <a:lnTo>
                    <a:pt x="64" y="48"/>
                  </a:lnTo>
                  <a:lnTo>
                    <a:pt x="60" y="54"/>
                  </a:lnTo>
                  <a:lnTo>
                    <a:pt x="54" y="60"/>
                  </a:lnTo>
                  <a:lnTo>
                    <a:pt x="49" y="68"/>
                  </a:lnTo>
                  <a:lnTo>
                    <a:pt x="43" y="75"/>
                  </a:lnTo>
                  <a:lnTo>
                    <a:pt x="39" y="79"/>
                  </a:lnTo>
                  <a:lnTo>
                    <a:pt x="37" y="84"/>
                  </a:lnTo>
                  <a:lnTo>
                    <a:pt x="32" y="92"/>
                  </a:lnTo>
                  <a:lnTo>
                    <a:pt x="24" y="102"/>
                  </a:lnTo>
                  <a:lnTo>
                    <a:pt x="16" y="114"/>
                  </a:lnTo>
                  <a:lnTo>
                    <a:pt x="9" y="124"/>
                  </a:lnTo>
                  <a:lnTo>
                    <a:pt x="4" y="132"/>
                  </a:lnTo>
                  <a:lnTo>
                    <a:pt x="0" y="137"/>
                  </a:lnTo>
                  <a:lnTo>
                    <a:pt x="0" y="135"/>
                  </a:lnTo>
                  <a:lnTo>
                    <a:pt x="0" y="127"/>
                  </a:lnTo>
                  <a:lnTo>
                    <a:pt x="0" y="117"/>
                  </a:lnTo>
                  <a:lnTo>
                    <a:pt x="1" y="105"/>
                  </a:lnTo>
                  <a:lnTo>
                    <a:pt x="3" y="94"/>
                  </a:lnTo>
                  <a:lnTo>
                    <a:pt x="4" y="89"/>
                  </a:lnTo>
                  <a:lnTo>
                    <a:pt x="5" y="83"/>
                  </a:lnTo>
                  <a:lnTo>
                    <a:pt x="8" y="75"/>
                  </a:lnTo>
                  <a:lnTo>
                    <a:pt x="11" y="65"/>
                  </a:lnTo>
                  <a:lnTo>
                    <a:pt x="15" y="56"/>
                  </a:lnTo>
                  <a:lnTo>
                    <a:pt x="16" y="52"/>
                  </a:lnTo>
                  <a:lnTo>
                    <a:pt x="19" y="47"/>
                  </a:lnTo>
                  <a:lnTo>
                    <a:pt x="19" y="39"/>
                  </a:lnTo>
                  <a:lnTo>
                    <a:pt x="19" y="33"/>
                  </a:lnTo>
                  <a:lnTo>
                    <a:pt x="20" y="29"/>
                  </a:lnTo>
                  <a:lnTo>
                    <a:pt x="20" y="29"/>
                  </a:lnTo>
                  <a:lnTo>
                    <a:pt x="20" y="26"/>
                  </a:lnTo>
                  <a:lnTo>
                    <a:pt x="21" y="25"/>
                  </a:lnTo>
                  <a:lnTo>
                    <a:pt x="22" y="22"/>
                  </a:lnTo>
                  <a:lnTo>
                    <a:pt x="22" y="21"/>
                  </a:lnTo>
                  <a:lnTo>
                    <a:pt x="24" y="20"/>
                  </a:lnTo>
                  <a:lnTo>
                    <a:pt x="25" y="18"/>
                  </a:lnTo>
                  <a:lnTo>
                    <a:pt x="28" y="17"/>
                  </a:lnTo>
                  <a:lnTo>
                    <a:pt x="29" y="16"/>
                  </a:lnTo>
                  <a:lnTo>
                    <a:pt x="30" y="16"/>
                  </a:lnTo>
                  <a:lnTo>
                    <a:pt x="30" y="20"/>
                  </a:lnTo>
                  <a:lnTo>
                    <a:pt x="33" y="26"/>
                  </a:lnTo>
                  <a:lnTo>
                    <a:pt x="34" y="33"/>
                  </a:lnTo>
                  <a:lnTo>
                    <a:pt x="36" y="38"/>
                  </a:lnTo>
                  <a:lnTo>
                    <a:pt x="36" y="39"/>
                  </a:lnTo>
                  <a:lnTo>
                    <a:pt x="36" y="42"/>
                  </a:lnTo>
                  <a:lnTo>
                    <a:pt x="33" y="45"/>
                  </a:lnTo>
                  <a:lnTo>
                    <a:pt x="32" y="46"/>
                  </a:lnTo>
                  <a:lnTo>
                    <a:pt x="32" y="47"/>
                  </a:lnTo>
                  <a:lnTo>
                    <a:pt x="30" y="52"/>
                  </a:lnTo>
                  <a:lnTo>
                    <a:pt x="26" y="60"/>
                  </a:lnTo>
                  <a:lnTo>
                    <a:pt x="24" y="72"/>
                  </a:lnTo>
                  <a:lnTo>
                    <a:pt x="20" y="84"/>
                  </a:lnTo>
                  <a:lnTo>
                    <a:pt x="17" y="93"/>
                  </a:lnTo>
                  <a:lnTo>
                    <a:pt x="16" y="97"/>
                  </a:lnTo>
                  <a:lnTo>
                    <a:pt x="16" y="94"/>
                  </a:lnTo>
                  <a:lnTo>
                    <a:pt x="19" y="88"/>
                  </a:lnTo>
                  <a:lnTo>
                    <a:pt x="24" y="77"/>
                  </a:lnTo>
                  <a:lnTo>
                    <a:pt x="29" y="67"/>
                  </a:lnTo>
                  <a:lnTo>
                    <a:pt x="34" y="58"/>
                  </a:lnTo>
                  <a:lnTo>
                    <a:pt x="39" y="50"/>
                  </a:lnTo>
                  <a:lnTo>
                    <a:pt x="47" y="39"/>
                  </a:lnTo>
                  <a:lnTo>
                    <a:pt x="55" y="29"/>
                  </a:lnTo>
                  <a:lnTo>
                    <a:pt x="62" y="20"/>
                  </a:lnTo>
                  <a:lnTo>
                    <a:pt x="67" y="12"/>
                  </a:lnTo>
                  <a:lnTo>
                    <a:pt x="70" y="9"/>
                  </a:lnTo>
                  <a:lnTo>
                    <a:pt x="73" y="9"/>
                  </a:lnTo>
                  <a:lnTo>
                    <a:pt x="83" y="7"/>
                  </a:lnTo>
                  <a:lnTo>
                    <a:pt x="93" y="5"/>
                  </a:lnTo>
                  <a:lnTo>
                    <a:pt x="104" y="3"/>
                  </a:lnTo>
                  <a:lnTo>
                    <a:pt x="111" y="1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E7EFED"/>
            </a:solidFill>
            <a:ln w="0">
              <a:solidFill>
                <a:srgbClr val="E7EFED"/>
              </a:solidFill>
              <a:prstDash val="solid"/>
              <a:round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</p:grpSp>
      <p:sp>
        <p:nvSpPr>
          <p:cNvPr id="33" name="稻壳儿_刀客儿出品_2"/>
          <p:cNvSpPr/>
          <p:nvPr/>
        </p:nvSpPr>
        <p:spPr>
          <a:xfrm>
            <a:off x="2663849" y="1814254"/>
            <a:ext cx="5167341" cy="170403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sp>
        <p:nvSpPr>
          <p:cNvPr id="34" name="稻壳儿_刀客儿出品_3"/>
          <p:cNvSpPr txBox="1"/>
          <p:nvPr/>
        </p:nvSpPr>
        <p:spPr>
          <a:xfrm>
            <a:off x="3101402" y="2154580"/>
            <a:ext cx="4292232" cy="1075679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en-US" sz="3195" b="1" dirty="0">
                <a:solidFill>
                  <a:schemeClr val="bg1"/>
                </a:solidFill>
              </a:rPr>
              <a:t>Main Goal For Your Business Here</a:t>
            </a:r>
          </a:p>
        </p:txBody>
      </p:sp>
      <p:sp>
        <p:nvSpPr>
          <p:cNvPr id="39" name="稻壳儿_刀客儿出品_4"/>
          <p:cNvSpPr/>
          <p:nvPr/>
        </p:nvSpPr>
        <p:spPr>
          <a:xfrm>
            <a:off x="1635941" y="3837462"/>
            <a:ext cx="704077" cy="704081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grpSp>
        <p:nvGrpSpPr>
          <p:cNvPr id="40" name="稻壳儿_刀客儿出品_5"/>
          <p:cNvGrpSpPr>
            <a:grpSpLocks noChangeAspect="1"/>
          </p:cNvGrpSpPr>
          <p:nvPr/>
        </p:nvGrpSpPr>
        <p:grpSpPr bwMode="auto">
          <a:xfrm>
            <a:off x="1843068" y="4029692"/>
            <a:ext cx="337503" cy="337176"/>
            <a:chOff x="647" y="1848"/>
            <a:chExt cx="2051" cy="2049"/>
          </a:xfrm>
          <a:solidFill>
            <a:schemeClr val="bg1"/>
          </a:solidFill>
        </p:grpSpPr>
        <p:sp>
          <p:nvSpPr>
            <p:cNvPr id="41" name="Freeform 549"/>
            <p:cNvSpPr>
              <a:spLocks/>
            </p:cNvSpPr>
            <p:nvPr/>
          </p:nvSpPr>
          <p:spPr bwMode="auto">
            <a:xfrm>
              <a:off x="647" y="1982"/>
              <a:ext cx="1466" cy="1496"/>
            </a:xfrm>
            <a:custGeom>
              <a:avLst/>
              <a:gdLst>
                <a:gd name="T0" fmla="*/ 1428 w 2931"/>
                <a:gd name="T1" fmla="*/ 0 h 2992"/>
                <a:gd name="T2" fmla="*/ 1479 w 2931"/>
                <a:gd name="T3" fmla="*/ 18 h 2992"/>
                <a:gd name="T4" fmla="*/ 1519 w 2931"/>
                <a:gd name="T5" fmla="*/ 54 h 2992"/>
                <a:gd name="T6" fmla="*/ 1542 w 2931"/>
                <a:gd name="T7" fmla="*/ 104 h 2992"/>
                <a:gd name="T8" fmla="*/ 1544 w 2931"/>
                <a:gd name="T9" fmla="*/ 1407 h 2992"/>
                <a:gd name="T10" fmla="*/ 1557 w 2931"/>
                <a:gd name="T11" fmla="*/ 1464 h 2992"/>
                <a:gd name="T12" fmla="*/ 1593 w 2931"/>
                <a:gd name="T13" fmla="*/ 1508 h 2992"/>
                <a:gd name="T14" fmla="*/ 1645 w 2931"/>
                <a:gd name="T15" fmla="*/ 1534 h 2992"/>
                <a:gd name="T16" fmla="*/ 2931 w 2931"/>
                <a:gd name="T17" fmla="*/ 1536 h 2992"/>
                <a:gd name="T18" fmla="*/ 2860 w 2931"/>
                <a:gd name="T19" fmla="*/ 1596 h 2992"/>
                <a:gd name="T20" fmla="*/ 2807 w 2931"/>
                <a:gd name="T21" fmla="*/ 1673 h 2992"/>
                <a:gd name="T22" fmla="*/ 2778 w 2931"/>
                <a:gd name="T23" fmla="*/ 1766 h 2992"/>
                <a:gd name="T24" fmla="*/ 2701 w 2931"/>
                <a:gd name="T25" fmla="*/ 1746 h 2992"/>
                <a:gd name="T26" fmla="*/ 2619 w 2931"/>
                <a:gd name="T27" fmla="*/ 1746 h 2992"/>
                <a:gd name="T28" fmla="*/ 2536 w 2931"/>
                <a:gd name="T29" fmla="*/ 1768 h 2992"/>
                <a:gd name="T30" fmla="*/ 2463 w 2931"/>
                <a:gd name="T31" fmla="*/ 1811 h 2992"/>
                <a:gd name="T32" fmla="*/ 2402 w 2931"/>
                <a:gd name="T33" fmla="*/ 1870 h 2992"/>
                <a:gd name="T34" fmla="*/ 2232 w 2931"/>
                <a:gd name="T35" fmla="*/ 2159 h 2992"/>
                <a:gd name="T36" fmla="*/ 2201 w 2931"/>
                <a:gd name="T37" fmla="*/ 2235 h 2992"/>
                <a:gd name="T38" fmla="*/ 2155 w 2931"/>
                <a:gd name="T39" fmla="*/ 2254 h 2992"/>
                <a:gd name="T40" fmla="*/ 2071 w 2931"/>
                <a:gd name="T41" fmla="*/ 2228 h 2992"/>
                <a:gd name="T42" fmla="*/ 1793 w 2931"/>
                <a:gd name="T43" fmla="*/ 2224 h 2992"/>
                <a:gd name="T44" fmla="*/ 1707 w 2931"/>
                <a:gd name="T45" fmla="*/ 2237 h 2992"/>
                <a:gd name="T46" fmla="*/ 1631 w 2931"/>
                <a:gd name="T47" fmla="*/ 2271 h 2992"/>
                <a:gd name="T48" fmla="*/ 1569 w 2931"/>
                <a:gd name="T49" fmla="*/ 2325 h 2992"/>
                <a:gd name="T50" fmla="*/ 1522 w 2931"/>
                <a:gd name="T51" fmla="*/ 2394 h 2992"/>
                <a:gd name="T52" fmla="*/ 1476 w 2931"/>
                <a:gd name="T53" fmla="*/ 2427 h 2992"/>
                <a:gd name="T54" fmla="*/ 1404 w 2931"/>
                <a:gd name="T55" fmla="*/ 2428 h 2992"/>
                <a:gd name="T56" fmla="*/ 1328 w 2931"/>
                <a:gd name="T57" fmla="*/ 2448 h 2992"/>
                <a:gd name="T58" fmla="*/ 1260 w 2931"/>
                <a:gd name="T59" fmla="*/ 2488 h 2992"/>
                <a:gd name="T60" fmla="*/ 1205 w 2931"/>
                <a:gd name="T61" fmla="*/ 2543 h 2992"/>
                <a:gd name="T62" fmla="*/ 1067 w 2931"/>
                <a:gd name="T63" fmla="*/ 2777 h 2992"/>
                <a:gd name="T64" fmla="*/ 1034 w 2931"/>
                <a:gd name="T65" fmla="*/ 2862 h 2992"/>
                <a:gd name="T66" fmla="*/ 1028 w 2931"/>
                <a:gd name="T67" fmla="*/ 2949 h 2992"/>
                <a:gd name="T68" fmla="*/ 935 w 2931"/>
                <a:gd name="T69" fmla="*/ 2954 h 2992"/>
                <a:gd name="T70" fmla="*/ 748 w 2931"/>
                <a:gd name="T71" fmla="*/ 2858 h 2992"/>
                <a:gd name="T72" fmla="*/ 577 w 2931"/>
                <a:gd name="T73" fmla="*/ 2739 h 2992"/>
                <a:gd name="T74" fmla="*/ 424 w 2931"/>
                <a:gd name="T75" fmla="*/ 2598 h 2992"/>
                <a:gd name="T76" fmla="*/ 291 w 2931"/>
                <a:gd name="T77" fmla="*/ 2438 h 2992"/>
                <a:gd name="T78" fmla="*/ 180 w 2931"/>
                <a:gd name="T79" fmla="*/ 2262 h 2992"/>
                <a:gd name="T80" fmla="*/ 94 w 2931"/>
                <a:gd name="T81" fmla="*/ 2068 h 2992"/>
                <a:gd name="T82" fmla="*/ 35 w 2931"/>
                <a:gd name="T83" fmla="*/ 1864 h 2992"/>
                <a:gd name="T84" fmla="*/ 3 w 2931"/>
                <a:gd name="T85" fmla="*/ 1649 h 2992"/>
                <a:gd name="T86" fmla="*/ 3 w 2931"/>
                <a:gd name="T87" fmla="*/ 1428 h 2992"/>
                <a:gd name="T88" fmla="*/ 33 w 2931"/>
                <a:gd name="T89" fmla="*/ 1218 h 2992"/>
                <a:gd name="T90" fmla="*/ 89 w 2931"/>
                <a:gd name="T91" fmla="*/ 1016 h 2992"/>
                <a:gd name="T92" fmla="*/ 173 w 2931"/>
                <a:gd name="T93" fmla="*/ 828 h 2992"/>
                <a:gd name="T94" fmla="*/ 279 w 2931"/>
                <a:gd name="T95" fmla="*/ 653 h 2992"/>
                <a:gd name="T96" fmla="*/ 406 w 2931"/>
                <a:gd name="T97" fmla="*/ 494 h 2992"/>
                <a:gd name="T98" fmla="*/ 553 w 2931"/>
                <a:gd name="T99" fmla="*/ 354 h 2992"/>
                <a:gd name="T100" fmla="*/ 716 w 2931"/>
                <a:gd name="T101" fmla="*/ 233 h 2992"/>
                <a:gd name="T102" fmla="*/ 897 w 2931"/>
                <a:gd name="T103" fmla="*/ 135 h 2992"/>
                <a:gd name="T104" fmla="*/ 1090 w 2931"/>
                <a:gd name="T105" fmla="*/ 61 h 2992"/>
                <a:gd name="T106" fmla="*/ 1295 w 2931"/>
                <a:gd name="T107" fmla="*/ 14 h 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31" h="2992">
                  <a:moveTo>
                    <a:pt x="1401" y="0"/>
                  </a:moveTo>
                  <a:lnTo>
                    <a:pt x="1428" y="0"/>
                  </a:lnTo>
                  <a:lnTo>
                    <a:pt x="1454" y="7"/>
                  </a:lnTo>
                  <a:lnTo>
                    <a:pt x="1479" y="18"/>
                  </a:lnTo>
                  <a:lnTo>
                    <a:pt x="1502" y="34"/>
                  </a:lnTo>
                  <a:lnTo>
                    <a:pt x="1519" y="54"/>
                  </a:lnTo>
                  <a:lnTo>
                    <a:pt x="1533" y="78"/>
                  </a:lnTo>
                  <a:lnTo>
                    <a:pt x="1542" y="104"/>
                  </a:lnTo>
                  <a:lnTo>
                    <a:pt x="1544" y="130"/>
                  </a:lnTo>
                  <a:lnTo>
                    <a:pt x="1544" y="1407"/>
                  </a:lnTo>
                  <a:lnTo>
                    <a:pt x="1548" y="1437"/>
                  </a:lnTo>
                  <a:lnTo>
                    <a:pt x="1557" y="1464"/>
                  </a:lnTo>
                  <a:lnTo>
                    <a:pt x="1573" y="1488"/>
                  </a:lnTo>
                  <a:lnTo>
                    <a:pt x="1593" y="1508"/>
                  </a:lnTo>
                  <a:lnTo>
                    <a:pt x="1618" y="1524"/>
                  </a:lnTo>
                  <a:lnTo>
                    <a:pt x="1645" y="1534"/>
                  </a:lnTo>
                  <a:lnTo>
                    <a:pt x="1675" y="1536"/>
                  </a:lnTo>
                  <a:lnTo>
                    <a:pt x="2931" y="1536"/>
                  </a:lnTo>
                  <a:lnTo>
                    <a:pt x="2894" y="1564"/>
                  </a:lnTo>
                  <a:lnTo>
                    <a:pt x="2860" y="1596"/>
                  </a:lnTo>
                  <a:lnTo>
                    <a:pt x="2830" y="1634"/>
                  </a:lnTo>
                  <a:lnTo>
                    <a:pt x="2807" y="1673"/>
                  </a:lnTo>
                  <a:lnTo>
                    <a:pt x="2789" y="1718"/>
                  </a:lnTo>
                  <a:lnTo>
                    <a:pt x="2778" y="1766"/>
                  </a:lnTo>
                  <a:lnTo>
                    <a:pt x="2741" y="1753"/>
                  </a:lnTo>
                  <a:lnTo>
                    <a:pt x="2701" y="1746"/>
                  </a:lnTo>
                  <a:lnTo>
                    <a:pt x="2661" y="1743"/>
                  </a:lnTo>
                  <a:lnTo>
                    <a:pt x="2619" y="1746"/>
                  </a:lnTo>
                  <a:lnTo>
                    <a:pt x="2576" y="1754"/>
                  </a:lnTo>
                  <a:lnTo>
                    <a:pt x="2536" y="1768"/>
                  </a:lnTo>
                  <a:lnTo>
                    <a:pt x="2498" y="1787"/>
                  </a:lnTo>
                  <a:lnTo>
                    <a:pt x="2463" y="1811"/>
                  </a:lnTo>
                  <a:lnTo>
                    <a:pt x="2430" y="1839"/>
                  </a:lnTo>
                  <a:lnTo>
                    <a:pt x="2402" y="1870"/>
                  </a:lnTo>
                  <a:lnTo>
                    <a:pt x="2378" y="1906"/>
                  </a:lnTo>
                  <a:lnTo>
                    <a:pt x="2232" y="2159"/>
                  </a:lnTo>
                  <a:lnTo>
                    <a:pt x="2213" y="2197"/>
                  </a:lnTo>
                  <a:lnTo>
                    <a:pt x="2201" y="2235"/>
                  </a:lnTo>
                  <a:lnTo>
                    <a:pt x="2192" y="2275"/>
                  </a:lnTo>
                  <a:lnTo>
                    <a:pt x="2155" y="2254"/>
                  </a:lnTo>
                  <a:lnTo>
                    <a:pt x="2114" y="2238"/>
                  </a:lnTo>
                  <a:lnTo>
                    <a:pt x="2071" y="2228"/>
                  </a:lnTo>
                  <a:lnTo>
                    <a:pt x="2025" y="2224"/>
                  </a:lnTo>
                  <a:lnTo>
                    <a:pt x="1793" y="2224"/>
                  </a:lnTo>
                  <a:lnTo>
                    <a:pt x="1750" y="2228"/>
                  </a:lnTo>
                  <a:lnTo>
                    <a:pt x="1707" y="2237"/>
                  </a:lnTo>
                  <a:lnTo>
                    <a:pt x="1669" y="2252"/>
                  </a:lnTo>
                  <a:lnTo>
                    <a:pt x="1631" y="2271"/>
                  </a:lnTo>
                  <a:lnTo>
                    <a:pt x="1598" y="2296"/>
                  </a:lnTo>
                  <a:lnTo>
                    <a:pt x="1569" y="2325"/>
                  </a:lnTo>
                  <a:lnTo>
                    <a:pt x="1543" y="2357"/>
                  </a:lnTo>
                  <a:lnTo>
                    <a:pt x="1522" y="2394"/>
                  </a:lnTo>
                  <a:lnTo>
                    <a:pt x="1507" y="2432"/>
                  </a:lnTo>
                  <a:lnTo>
                    <a:pt x="1476" y="2427"/>
                  </a:lnTo>
                  <a:lnTo>
                    <a:pt x="1444" y="2426"/>
                  </a:lnTo>
                  <a:lnTo>
                    <a:pt x="1404" y="2428"/>
                  </a:lnTo>
                  <a:lnTo>
                    <a:pt x="1366" y="2436"/>
                  </a:lnTo>
                  <a:lnTo>
                    <a:pt x="1328" y="2448"/>
                  </a:lnTo>
                  <a:lnTo>
                    <a:pt x="1294" y="2466"/>
                  </a:lnTo>
                  <a:lnTo>
                    <a:pt x="1260" y="2488"/>
                  </a:lnTo>
                  <a:lnTo>
                    <a:pt x="1231" y="2513"/>
                  </a:lnTo>
                  <a:lnTo>
                    <a:pt x="1205" y="2543"/>
                  </a:lnTo>
                  <a:lnTo>
                    <a:pt x="1183" y="2577"/>
                  </a:lnTo>
                  <a:lnTo>
                    <a:pt x="1067" y="2777"/>
                  </a:lnTo>
                  <a:lnTo>
                    <a:pt x="1047" y="2818"/>
                  </a:lnTo>
                  <a:lnTo>
                    <a:pt x="1034" y="2862"/>
                  </a:lnTo>
                  <a:lnTo>
                    <a:pt x="1027" y="2906"/>
                  </a:lnTo>
                  <a:lnTo>
                    <a:pt x="1028" y="2949"/>
                  </a:lnTo>
                  <a:lnTo>
                    <a:pt x="1034" y="2992"/>
                  </a:lnTo>
                  <a:lnTo>
                    <a:pt x="935" y="2954"/>
                  </a:lnTo>
                  <a:lnTo>
                    <a:pt x="840" y="2909"/>
                  </a:lnTo>
                  <a:lnTo>
                    <a:pt x="748" y="2858"/>
                  </a:lnTo>
                  <a:lnTo>
                    <a:pt x="660" y="2801"/>
                  </a:lnTo>
                  <a:lnTo>
                    <a:pt x="577" y="2739"/>
                  </a:lnTo>
                  <a:lnTo>
                    <a:pt x="498" y="2671"/>
                  </a:lnTo>
                  <a:lnTo>
                    <a:pt x="424" y="2598"/>
                  </a:lnTo>
                  <a:lnTo>
                    <a:pt x="355" y="2521"/>
                  </a:lnTo>
                  <a:lnTo>
                    <a:pt x="291" y="2438"/>
                  </a:lnTo>
                  <a:lnTo>
                    <a:pt x="233" y="2351"/>
                  </a:lnTo>
                  <a:lnTo>
                    <a:pt x="180" y="2262"/>
                  </a:lnTo>
                  <a:lnTo>
                    <a:pt x="134" y="2167"/>
                  </a:lnTo>
                  <a:lnTo>
                    <a:pt x="94" y="2068"/>
                  </a:lnTo>
                  <a:lnTo>
                    <a:pt x="61" y="1968"/>
                  </a:lnTo>
                  <a:lnTo>
                    <a:pt x="35" y="1864"/>
                  </a:lnTo>
                  <a:lnTo>
                    <a:pt x="16" y="1757"/>
                  </a:lnTo>
                  <a:lnTo>
                    <a:pt x="3" y="1649"/>
                  </a:lnTo>
                  <a:lnTo>
                    <a:pt x="0" y="1536"/>
                  </a:lnTo>
                  <a:lnTo>
                    <a:pt x="3" y="1428"/>
                  </a:lnTo>
                  <a:lnTo>
                    <a:pt x="15" y="1322"/>
                  </a:lnTo>
                  <a:lnTo>
                    <a:pt x="33" y="1218"/>
                  </a:lnTo>
                  <a:lnTo>
                    <a:pt x="58" y="1115"/>
                  </a:lnTo>
                  <a:lnTo>
                    <a:pt x="89" y="1016"/>
                  </a:lnTo>
                  <a:lnTo>
                    <a:pt x="128" y="920"/>
                  </a:lnTo>
                  <a:lnTo>
                    <a:pt x="173" y="828"/>
                  </a:lnTo>
                  <a:lnTo>
                    <a:pt x="223" y="738"/>
                  </a:lnTo>
                  <a:lnTo>
                    <a:pt x="279" y="653"/>
                  </a:lnTo>
                  <a:lnTo>
                    <a:pt x="340" y="571"/>
                  </a:lnTo>
                  <a:lnTo>
                    <a:pt x="406" y="494"/>
                  </a:lnTo>
                  <a:lnTo>
                    <a:pt x="477" y="421"/>
                  </a:lnTo>
                  <a:lnTo>
                    <a:pt x="553" y="354"/>
                  </a:lnTo>
                  <a:lnTo>
                    <a:pt x="633" y="291"/>
                  </a:lnTo>
                  <a:lnTo>
                    <a:pt x="716" y="233"/>
                  </a:lnTo>
                  <a:lnTo>
                    <a:pt x="805" y="182"/>
                  </a:lnTo>
                  <a:lnTo>
                    <a:pt x="897" y="135"/>
                  </a:lnTo>
                  <a:lnTo>
                    <a:pt x="992" y="95"/>
                  </a:lnTo>
                  <a:lnTo>
                    <a:pt x="1090" y="61"/>
                  </a:lnTo>
                  <a:lnTo>
                    <a:pt x="1191" y="34"/>
                  </a:lnTo>
                  <a:lnTo>
                    <a:pt x="1295" y="14"/>
                  </a:lnTo>
                  <a:lnTo>
                    <a:pt x="14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2" name="Freeform 550"/>
            <p:cNvSpPr>
              <a:spLocks/>
            </p:cNvSpPr>
            <p:nvPr/>
          </p:nvSpPr>
          <p:spPr bwMode="auto">
            <a:xfrm>
              <a:off x="1554" y="1848"/>
              <a:ext cx="769" cy="768"/>
            </a:xfrm>
            <a:custGeom>
              <a:avLst/>
              <a:gdLst>
                <a:gd name="T0" fmla="*/ 143 w 1538"/>
                <a:gd name="T1" fmla="*/ 0 h 1537"/>
                <a:gd name="T2" fmla="*/ 248 w 1538"/>
                <a:gd name="T3" fmla="*/ 13 h 1537"/>
                <a:gd name="T4" fmla="*/ 350 w 1538"/>
                <a:gd name="T5" fmla="*/ 33 h 1537"/>
                <a:gd name="T6" fmla="*/ 449 w 1538"/>
                <a:gd name="T7" fmla="*/ 60 h 1537"/>
                <a:gd name="T8" fmla="*/ 546 w 1538"/>
                <a:gd name="T9" fmla="*/ 93 h 1537"/>
                <a:gd name="T10" fmla="*/ 641 w 1538"/>
                <a:gd name="T11" fmla="*/ 131 h 1537"/>
                <a:gd name="T12" fmla="*/ 730 w 1538"/>
                <a:gd name="T13" fmla="*/ 177 h 1537"/>
                <a:gd name="T14" fmla="*/ 818 w 1538"/>
                <a:gd name="T15" fmla="*/ 227 h 1537"/>
                <a:gd name="T16" fmla="*/ 901 w 1538"/>
                <a:gd name="T17" fmla="*/ 283 h 1537"/>
                <a:gd name="T18" fmla="*/ 981 w 1538"/>
                <a:gd name="T19" fmla="*/ 344 h 1537"/>
                <a:gd name="T20" fmla="*/ 1056 w 1538"/>
                <a:gd name="T21" fmla="*/ 410 h 1537"/>
                <a:gd name="T22" fmla="*/ 1127 w 1538"/>
                <a:gd name="T23" fmla="*/ 481 h 1537"/>
                <a:gd name="T24" fmla="*/ 1193 w 1538"/>
                <a:gd name="T25" fmla="*/ 556 h 1537"/>
                <a:gd name="T26" fmla="*/ 1254 w 1538"/>
                <a:gd name="T27" fmla="*/ 636 h 1537"/>
                <a:gd name="T28" fmla="*/ 1310 w 1538"/>
                <a:gd name="T29" fmla="*/ 719 h 1537"/>
                <a:gd name="T30" fmla="*/ 1361 w 1538"/>
                <a:gd name="T31" fmla="*/ 807 h 1537"/>
                <a:gd name="T32" fmla="*/ 1406 w 1538"/>
                <a:gd name="T33" fmla="*/ 897 h 1537"/>
                <a:gd name="T34" fmla="*/ 1445 w 1538"/>
                <a:gd name="T35" fmla="*/ 991 h 1537"/>
                <a:gd name="T36" fmla="*/ 1478 w 1538"/>
                <a:gd name="T37" fmla="*/ 1088 h 1537"/>
                <a:gd name="T38" fmla="*/ 1505 w 1538"/>
                <a:gd name="T39" fmla="*/ 1188 h 1537"/>
                <a:gd name="T40" fmla="*/ 1524 w 1538"/>
                <a:gd name="T41" fmla="*/ 1289 h 1537"/>
                <a:gd name="T42" fmla="*/ 1538 w 1538"/>
                <a:gd name="T43" fmla="*/ 1393 h 1537"/>
                <a:gd name="T44" fmla="*/ 1537 w 1538"/>
                <a:gd name="T45" fmla="*/ 1421 h 1537"/>
                <a:gd name="T46" fmla="*/ 1532 w 1538"/>
                <a:gd name="T47" fmla="*/ 1447 h 1537"/>
                <a:gd name="T48" fmla="*/ 1521 w 1538"/>
                <a:gd name="T49" fmla="*/ 1472 h 1537"/>
                <a:gd name="T50" fmla="*/ 1505 w 1538"/>
                <a:gd name="T51" fmla="*/ 1494 h 1537"/>
                <a:gd name="T52" fmla="*/ 1483 w 1538"/>
                <a:gd name="T53" fmla="*/ 1512 h 1537"/>
                <a:gd name="T54" fmla="*/ 1461 w 1538"/>
                <a:gd name="T55" fmla="*/ 1525 h 1537"/>
                <a:gd name="T56" fmla="*/ 1435 w 1538"/>
                <a:gd name="T57" fmla="*/ 1534 h 1537"/>
                <a:gd name="T58" fmla="*/ 1407 w 1538"/>
                <a:gd name="T59" fmla="*/ 1537 h 1537"/>
                <a:gd name="T60" fmla="*/ 131 w 1538"/>
                <a:gd name="T61" fmla="*/ 1537 h 1537"/>
                <a:gd name="T62" fmla="*/ 101 w 1538"/>
                <a:gd name="T63" fmla="*/ 1533 h 1537"/>
                <a:gd name="T64" fmla="*/ 74 w 1538"/>
                <a:gd name="T65" fmla="*/ 1523 h 1537"/>
                <a:gd name="T66" fmla="*/ 50 w 1538"/>
                <a:gd name="T67" fmla="*/ 1508 h 1537"/>
                <a:gd name="T68" fmla="*/ 29 w 1538"/>
                <a:gd name="T69" fmla="*/ 1488 h 1537"/>
                <a:gd name="T70" fmla="*/ 14 w 1538"/>
                <a:gd name="T71" fmla="*/ 1463 h 1537"/>
                <a:gd name="T72" fmla="*/ 4 w 1538"/>
                <a:gd name="T73" fmla="*/ 1436 h 1537"/>
                <a:gd name="T74" fmla="*/ 0 w 1538"/>
                <a:gd name="T75" fmla="*/ 1406 h 1537"/>
                <a:gd name="T76" fmla="*/ 0 w 1538"/>
                <a:gd name="T77" fmla="*/ 130 h 1537"/>
                <a:gd name="T78" fmla="*/ 4 w 1538"/>
                <a:gd name="T79" fmla="*/ 103 h 1537"/>
                <a:gd name="T80" fmla="*/ 11 w 1538"/>
                <a:gd name="T81" fmla="*/ 78 h 1537"/>
                <a:gd name="T82" fmla="*/ 25 w 1538"/>
                <a:gd name="T83" fmla="*/ 54 h 1537"/>
                <a:gd name="T84" fmla="*/ 44 w 1538"/>
                <a:gd name="T85" fmla="*/ 34 h 1537"/>
                <a:gd name="T86" fmla="*/ 65 w 1538"/>
                <a:gd name="T87" fmla="*/ 18 h 1537"/>
                <a:gd name="T88" fmla="*/ 90 w 1538"/>
                <a:gd name="T89" fmla="*/ 7 h 1537"/>
                <a:gd name="T90" fmla="*/ 116 w 1538"/>
                <a:gd name="T91" fmla="*/ 0 h 1537"/>
                <a:gd name="T92" fmla="*/ 143 w 1538"/>
                <a:gd name="T93" fmla="*/ 0 h 1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38" h="1537">
                  <a:moveTo>
                    <a:pt x="143" y="0"/>
                  </a:moveTo>
                  <a:lnTo>
                    <a:pt x="248" y="13"/>
                  </a:lnTo>
                  <a:lnTo>
                    <a:pt x="350" y="33"/>
                  </a:lnTo>
                  <a:lnTo>
                    <a:pt x="449" y="60"/>
                  </a:lnTo>
                  <a:lnTo>
                    <a:pt x="546" y="93"/>
                  </a:lnTo>
                  <a:lnTo>
                    <a:pt x="641" y="131"/>
                  </a:lnTo>
                  <a:lnTo>
                    <a:pt x="730" y="177"/>
                  </a:lnTo>
                  <a:lnTo>
                    <a:pt x="818" y="227"/>
                  </a:lnTo>
                  <a:lnTo>
                    <a:pt x="901" y="283"/>
                  </a:lnTo>
                  <a:lnTo>
                    <a:pt x="981" y="344"/>
                  </a:lnTo>
                  <a:lnTo>
                    <a:pt x="1056" y="410"/>
                  </a:lnTo>
                  <a:lnTo>
                    <a:pt x="1127" y="481"/>
                  </a:lnTo>
                  <a:lnTo>
                    <a:pt x="1193" y="556"/>
                  </a:lnTo>
                  <a:lnTo>
                    <a:pt x="1254" y="636"/>
                  </a:lnTo>
                  <a:lnTo>
                    <a:pt x="1310" y="719"/>
                  </a:lnTo>
                  <a:lnTo>
                    <a:pt x="1361" y="807"/>
                  </a:lnTo>
                  <a:lnTo>
                    <a:pt x="1406" y="897"/>
                  </a:lnTo>
                  <a:lnTo>
                    <a:pt x="1445" y="991"/>
                  </a:lnTo>
                  <a:lnTo>
                    <a:pt x="1478" y="1088"/>
                  </a:lnTo>
                  <a:lnTo>
                    <a:pt x="1505" y="1188"/>
                  </a:lnTo>
                  <a:lnTo>
                    <a:pt x="1524" y="1289"/>
                  </a:lnTo>
                  <a:lnTo>
                    <a:pt x="1538" y="1393"/>
                  </a:lnTo>
                  <a:lnTo>
                    <a:pt x="1537" y="1421"/>
                  </a:lnTo>
                  <a:lnTo>
                    <a:pt x="1532" y="1447"/>
                  </a:lnTo>
                  <a:lnTo>
                    <a:pt x="1521" y="1472"/>
                  </a:lnTo>
                  <a:lnTo>
                    <a:pt x="1505" y="1494"/>
                  </a:lnTo>
                  <a:lnTo>
                    <a:pt x="1483" y="1512"/>
                  </a:lnTo>
                  <a:lnTo>
                    <a:pt x="1461" y="1525"/>
                  </a:lnTo>
                  <a:lnTo>
                    <a:pt x="1435" y="1534"/>
                  </a:lnTo>
                  <a:lnTo>
                    <a:pt x="1407" y="1537"/>
                  </a:lnTo>
                  <a:lnTo>
                    <a:pt x="131" y="1537"/>
                  </a:lnTo>
                  <a:lnTo>
                    <a:pt x="101" y="1533"/>
                  </a:lnTo>
                  <a:lnTo>
                    <a:pt x="74" y="1523"/>
                  </a:lnTo>
                  <a:lnTo>
                    <a:pt x="50" y="1508"/>
                  </a:lnTo>
                  <a:lnTo>
                    <a:pt x="29" y="1488"/>
                  </a:lnTo>
                  <a:lnTo>
                    <a:pt x="14" y="1463"/>
                  </a:lnTo>
                  <a:lnTo>
                    <a:pt x="4" y="1436"/>
                  </a:lnTo>
                  <a:lnTo>
                    <a:pt x="0" y="1406"/>
                  </a:lnTo>
                  <a:lnTo>
                    <a:pt x="0" y="130"/>
                  </a:lnTo>
                  <a:lnTo>
                    <a:pt x="4" y="103"/>
                  </a:lnTo>
                  <a:lnTo>
                    <a:pt x="11" y="78"/>
                  </a:lnTo>
                  <a:lnTo>
                    <a:pt x="25" y="54"/>
                  </a:lnTo>
                  <a:lnTo>
                    <a:pt x="44" y="34"/>
                  </a:lnTo>
                  <a:lnTo>
                    <a:pt x="65" y="18"/>
                  </a:lnTo>
                  <a:lnTo>
                    <a:pt x="90" y="7"/>
                  </a:lnTo>
                  <a:lnTo>
                    <a:pt x="116" y="0"/>
                  </a:lnTo>
                  <a:lnTo>
                    <a:pt x="1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3" name="Freeform 551"/>
            <p:cNvSpPr>
              <a:spLocks/>
            </p:cNvSpPr>
            <p:nvPr/>
          </p:nvSpPr>
          <p:spPr bwMode="auto">
            <a:xfrm>
              <a:off x="2118" y="3117"/>
              <a:ext cx="307" cy="307"/>
            </a:xfrm>
            <a:custGeom>
              <a:avLst/>
              <a:gdLst>
                <a:gd name="T0" fmla="*/ 307 w 614"/>
                <a:gd name="T1" fmla="*/ 0 h 613"/>
                <a:gd name="T2" fmla="*/ 352 w 614"/>
                <a:gd name="T3" fmla="*/ 4 h 613"/>
                <a:gd name="T4" fmla="*/ 395 w 614"/>
                <a:gd name="T5" fmla="*/ 14 h 613"/>
                <a:gd name="T6" fmla="*/ 435 w 614"/>
                <a:gd name="T7" fmla="*/ 29 h 613"/>
                <a:gd name="T8" fmla="*/ 473 w 614"/>
                <a:gd name="T9" fmla="*/ 50 h 613"/>
                <a:gd name="T10" fmla="*/ 508 w 614"/>
                <a:gd name="T11" fmla="*/ 76 h 613"/>
                <a:gd name="T12" fmla="*/ 538 w 614"/>
                <a:gd name="T13" fmla="*/ 106 h 613"/>
                <a:gd name="T14" fmla="*/ 564 w 614"/>
                <a:gd name="T15" fmla="*/ 141 h 613"/>
                <a:gd name="T16" fmla="*/ 585 w 614"/>
                <a:gd name="T17" fmla="*/ 178 h 613"/>
                <a:gd name="T18" fmla="*/ 600 w 614"/>
                <a:gd name="T19" fmla="*/ 218 h 613"/>
                <a:gd name="T20" fmla="*/ 610 w 614"/>
                <a:gd name="T21" fmla="*/ 262 h 613"/>
                <a:gd name="T22" fmla="*/ 614 w 614"/>
                <a:gd name="T23" fmla="*/ 307 h 613"/>
                <a:gd name="T24" fmla="*/ 610 w 614"/>
                <a:gd name="T25" fmla="*/ 353 h 613"/>
                <a:gd name="T26" fmla="*/ 600 w 614"/>
                <a:gd name="T27" fmla="*/ 395 h 613"/>
                <a:gd name="T28" fmla="*/ 585 w 614"/>
                <a:gd name="T29" fmla="*/ 436 h 613"/>
                <a:gd name="T30" fmla="*/ 564 w 614"/>
                <a:gd name="T31" fmla="*/ 474 h 613"/>
                <a:gd name="T32" fmla="*/ 538 w 614"/>
                <a:gd name="T33" fmla="*/ 509 h 613"/>
                <a:gd name="T34" fmla="*/ 508 w 614"/>
                <a:gd name="T35" fmla="*/ 538 h 613"/>
                <a:gd name="T36" fmla="*/ 473 w 614"/>
                <a:gd name="T37" fmla="*/ 565 h 613"/>
                <a:gd name="T38" fmla="*/ 435 w 614"/>
                <a:gd name="T39" fmla="*/ 585 h 613"/>
                <a:gd name="T40" fmla="*/ 395 w 614"/>
                <a:gd name="T41" fmla="*/ 601 h 613"/>
                <a:gd name="T42" fmla="*/ 352 w 614"/>
                <a:gd name="T43" fmla="*/ 611 h 613"/>
                <a:gd name="T44" fmla="*/ 307 w 614"/>
                <a:gd name="T45" fmla="*/ 613 h 613"/>
                <a:gd name="T46" fmla="*/ 261 w 614"/>
                <a:gd name="T47" fmla="*/ 611 h 613"/>
                <a:gd name="T48" fmla="*/ 218 w 614"/>
                <a:gd name="T49" fmla="*/ 601 h 613"/>
                <a:gd name="T50" fmla="*/ 177 w 614"/>
                <a:gd name="T51" fmla="*/ 585 h 613"/>
                <a:gd name="T52" fmla="*/ 140 w 614"/>
                <a:gd name="T53" fmla="*/ 565 h 613"/>
                <a:gd name="T54" fmla="*/ 105 w 614"/>
                <a:gd name="T55" fmla="*/ 538 h 613"/>
                <a:gd name="T56" fmla="*/ 75 w 614"/>
                <a:gd name="T57" fmla="*/ 509 h 613"/>
                <a:gd name="T58" fmla="*/ 49 w 614"/>
                <a:gd name="T59" fmla="*/ 474 h 613"/>
                <a:gd name="T60" fmla="*/ 28 w 614"/>
                <a:gd name="T61" fmla="*/ 436 h 613"/>
                <a:gd name="T62" fmla="*/ 13 w 614"/>
                <a:gd name="T63" fmla="*/ 395 h 613"/>
                <a:gd name="T64" fmla="*/ 3 w 614"/>
                <a:gd name="T65" fmla="*/ 353 h 613"/>
                <a:gd name="T66" fmla="*/ 0 w 614"/>
                <a:gd name="T67" fmla="*/ 307 h 613"/>
                <a:gd name="T68" fmla="*/ 3 w 614"/>
                <a:gd name="T69" fmla="*/ 262 h 613"/>
                <a:gd name="T70" fmla="*/ 13 w 614"/>
                <a:gd name="T71" fmla="*/ 218 h 613"/>
                <a:gd name="T72" fmla="*/ 28 w 614"/>
                <a:gd name="T73" fmla="*/ 178 h 613"/>
                <a:gd name="T74" fmla="*/ 49 w 614"/>
                <a:gd name="T75" fmla="*/ 141 h 613"/>
                <a:gd name="T76" fmla="*/ 75 w 614"/>
                <a:gd name="T77" fmla="*/ 106 h 613"/>
                <a:gd name="T78" fmla="*/ 105 w 614"/>
                <a:gd name="T79" fmla="*/ 76 h 613"/>
                <a:gd name="T80" fmla="*/ 140 w 614"/>
                <a:gd name="T81" fmla="*/ 50 h 613"/>
                <a:gd name="T82" fmla="*/ 177 w 614"/>
                <a:gd name="T83" fmla="*/ 29 h 613"/>
                <a:gd name="T84" fmla="*/ 218 w 614"/>
                <a:gd name="T85" fmla="*/ 14 h 613"/>
                <a:gd name="T86" fmla="*/ 261 w 614"/>
                <a:gd name="T87" fmla="*/ 4 h 613"/>
                <a:gd name="T88" fmla="*/ 307 w 614"/>
                <a:gd name="T89" fmla="*/ 0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14" h="613">
                  <a:moveTo>
                    <a:pt x="307" y="0"/>
                  </a:moveTo>
                  <a:lnTo>
                    <a:pt x="352" y="4"/>
                  </a:lnTo>
                  <a:lnTo>
                    <a:pt x="395" y="14"/>
                  </a:lnTo>
                  <a:lnTo>
                    <a:pt x="435" y="29"/>
                  </a:lnTo>
                  <a:lnTo>
                    <a:pt x="473" y="50"/>
                  </a:lnTo>
                  <a:lnTo>
                    <a:pt x="508" y="76"/>
                  </a:lnTo>
                  <a:lnTo>
                    <a:pt x="538" y="106"/>
                  </a:lnTo>
                  <a:lnTo>
                    <a:pt x="564" y="141"/>
                  </a:lnTo>
                  <a:lnTo>
                    <a:pt x="585" y="178"/>
                  </a:lnTo>
                  <a:lnTo>
                    <a:pt x="600" y="218"/>
                  </a:lnTo>
                  <a:lnTo>
                    <a:pt x="610" y="262"/>
                  </a:lnTo>
                  <a:lnTo>
                    <a:pt x="614" y="307"/>
                  </a:lnTo>
                  <a:lnTo>
                    <a:pt x="610" y="353"/>
                  </a:lnTo>
                  <a:lnTo>
                    <a:pt x="600" y="395"/>
                  </a:lnTo>
                  <a:lnTo>
                    <a:pt x="585" y="436"/>
                  </a:lnTo>
                  <a:lnTo>
                    <a:pt x="564" y="474"/>
                  </a:lnTo>
                  <a:lnTo>
                    <a:pt x="538" y="509"/>
                  </a:lnTo>
                  <a:lnTo>
                    <a:pt x="508" y="538"/>
                  </a:lnTo>
                  <a:lnTo>
                    <a:pt x="473" y="565"/>
                  </a:lnTo>
                  <a:lnTo>
                    <a:pt x="435" y="585"/>
                  </a:lnTo>
                  <a:lnTo>
                    <a:pt x="395" y="601"/>
                  </a:lnTo>
                  <a:lnTo>
                    <a:pt x="352" y="611"/>
                  </a:lnTo>
                  <a:lnTo>
                    <a:pt x="307" y="613"/>
                  </a:lnTo>
                  <a:lnTo>
                    <a:pt x="261" y="611"/>
                  </a:lnTo>
                  <a:lnTo>
                    <a:pt x="218" y="601"/>
                  </a:lnTo>
                  <a:lnTo>
                    <a:pt x="177" y="585"/>
                  </a:lnTo>
                  <a:lnTo>
                    <a:pt x="140" y="565"/>
                  </a:lnTo>
                  <a:lnTo>
                    <a:pt x="105" y="538"/>
                  </a:lnTo>
                  <a:lnTo>
                    <a:pt x="75" y="509"/>
                  </a:lnTo>
                  <a:lnTo>
                    <a:pt x="49" y="474"/>
                  </a:lnTo>
                  <a:lnTo>
                    <a:pt x="28" y="436"/>
                  </a:lnTo>
                  <a:lnTo>
                    <a:pt x="13" y="395"/>
                  </a:lnTo>
                  <a:lnTo>
                    <a:pt x="3" y="353"/>
                  </a:lnTo>
                  <a:lnTo>
                    <a:pt x="0" y="307"/>
                  </a:lnTo>
                  <a:lnTo>
                    <a:pt x="3" y="262"/>
                  </a:lnTo>
                  <a:lnTo>
                    <a:pt x="13" y="218"/>
                  </a:lnTo>
                  <a:lnTo>
                    <a:pt x="28" y="178"/>
                  </a:lnTo>
                  <a:lnTo>
                    <a:pt x="49" y="141"/>
                  </a:lnTo>
                  <a:lnTo>
                    <a:pt x="75" y="106"/>
                  </a:lnTo>
                  <a:lnTo>
                    <a:pt x="105" y="76"/>
                  </a:lnTo>
                  <a:lnTo>
                    <a:pt x="140" y="50"/>
                  </a:lnTo>
                  <a:lnTo>
                    <a:pt x="177" y="29"/>
                  </a:lnTo>
                  <a:lnTo>
                    <a:pt x="218" y="14"/>
                  </a:lnTo>
                  <a:lnTo>
                    <a:pt x="261" y="4"/>
                  </a:lnTo>
                  <a:lnTo>
                    <a:pt x="30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4" name="Freeform 552"/>
            <p:cNvSpPr>
              <a:spLocks noEditPoints="1"/>
            </p:cNvSpPr>
            <p:nvPr/>
          </p:nvSpPr>
          <p:spPr bwMode="auto">
            <a:xfrm>
              <a:off x="1845" y="2830"/>
              <a:ext cx="853" cy="881"/>
            </a:xfrm>
            <a:custGeom>
              <a:avLst/>
              <a:gdLst>
                <a:gd name="T0" fmla="*/ 743 w 1706"/>
                <a:gd name="T1" fmla="*/ 451 h 1763"/>
                <a:gd name="T2" fmla="*/ 599 w 1706"/>
                <a:gd name="T3" fmla="*/ 517 h 1763"/>
                <a:gd name="T4" fmla="*/ 488 w 1706"/>
                <a:gd name="T5" fmla="*/ 628 h 1763"/>
                <a:gd name="T6" fmla="*/ 422 w 1706"/>
                <a:gd name="T7" fmla="*/ 772 h 1763"/>
                <a:gd name="T8" fmla="*/ 412 w 1706"/>
                <a:gd name="T9" fmla="*/ 937 h 1763"/>
                <a:gd name="T10" fmla="*/ 460 w 1706"/>
                <a:gd name="T11" fmla="*/ 1090 h 1763"/>
                <a:gd name="T12" fmla="*/ 558 w 1706"/>
                <a:gd name="T13" fmla="*/ 1213 h 1763"/>
                <a:gd name="T14" fmla="*/ 692 w 1706"/>
                <a:gd name="T15" fmla="*/ 1296 h 1763"/>
                <a:gd name="T16" fmla="*/ 853 w 1706"/>
                <a:gd name="T17" fmla="*/ 1325 h 1763"/>
                <a:gd name="T18" fmla="*/ 1012 w 1706"/>
                <a:gd name="T19" fmla="*/ 1296 h 1763"/>
                <a:gd name="T20" fmla="*/ 1147 w 1706"/>
                <a:gd name="T21" fmla="*/ 1213 h 1763"/>
                <a:gd name="T22" fmla="*/ 1244 w 1706"/>
                <a:gd name="T23" fmla="*/ 1090 h 1763"/>
                <a:gd name="T24" fmla="*/ 1293 w 1706"/>
                <a:gd name="T25" fmla="*/ 937 h 1763"/>
                <a:gd name="T26" fmla="*/ 1283 w 1706"/>
                <a:gd name="T27" fmla="*/ 772 h 1763"/>
                <a:gd name="T28" fmla="*/ 1217 w 1706"/>
                <a:gd name="T29" fmla="*/ 628 h 1763"/>
                <a:gd name="T30" fmla="*/ 1106 w 1706"/>
                <a:gd name="T31" fmla="*/ 517 h 1763"/>
                <a:gd name="T32" fmla="*/ 961 w 1706"/>
                <a:gd name="T33" fmla="*/ 451 h 1763"/>
                <a:gd name="T34" fmla="*/ 706 w 1706"/>
                <a:gd name="T35" fmla="*/ 0 h 1763"/>
                <a:gd name="T36" fmla="*/ 1051 w 1706"/>
                <a:gd name="T37" fmla="*/ 12 h 1763"/>
                <a:gd name="T38" fmla="*/ 1107 w 1706"/>
                <a:gd name="T39" fmla="*/ 67 h 1763"/>
                <a:gd name="T40" fmla="*/ 1120 w 1706"/>
                <a:gd name="T41" fmla="*/ 244 h 1763"/>
                <a:gd name="T42" fmla="*/ 1268 w 1706"/>
                <a:gd name="T43" fmla="*/ 334 h 1763"/>
                <a:gd name="T44" fmla="*/ 1418 w 1706"/>
                <a:gd name="T45" fmla="*/ 255 h 1763"/>
                <a:gd name="T46" fmla="*/ 1486 w 1706"/>
                <a:gd name="T47" fmla="*/ 264 h 1763"/>
                <a:gd name="T48" fmla="*/ 1542 w 1706"/>
                <a:gd name="T49" fmla="*/ 314 h 1763"/>
                <a:gd name="T50" fmla="*/ 1704 w 1706"/>
                <a:gd name="T51" fmla="*/ 612 h 1763"/>
                <a:gd name="T52" fmla="*/ 1693 w 1706"/>
                <a:gd name="T53" fmla="*/ 680 h 1763"/>
                <a:gd name="T54" fmla="*/ 1644 w 1706"/>
                <a:gd name="T55" fmla="*/ 731 h 1763"/>
                <a:gd name="T56" fmla="*/ 1543 w 1706"/>
                <a:gd name="T57" fmla="*/ 881 h 1763"/>
                <a:gd name="T58" fmla="*/ 1644 w 1706"/>
                <a:gd name="T59" fmla="*/ 1030 h 1763"/>
                <a:gd name="T60" fmla="*/ 1697 w 1706"/>
                <a:gd name="T61" fmla="*/ 1091 h 1763"/>
                <a:gd name="T62" fmla="*/ 1701 w 1706"/>
                <a:gd name="T63" fmla="*/ 1170 h 1763"/>
                <a:gd name="T64" fmla="*/ 1529 w 1706"/>
                <a:gd name="T65" fmla="*/ 1468 h 1763"/>
                <a:gd name="T66" fmla="*/ 1470 w 1706"/>
                <a:gd name="T67" fmla="*/ 1505 h 1763"/>
                <a:gd name="T68" fmla="*/ 1398 w 1706"/>
                <a:gd name="T69" fmla="*/ 1501 h 1763"/>
                <a:gd name="T70" fmla="*/ 1222 w 1706"/>
                <a:gd name="T71" fmla="*/ 1463 h 1763"/>
                <a:gd name="T72" fmla="*/ 1120 w 1706"/>
                <a:gd name="T73" fmla="*/ 1642 h 1763"/>
                <a:gd name="T74" fmla="*/ 1092 w 1706"/>
                <a:gd name="T75" fmla="*/ 1718 h 1763"/>
                <a:gd name="T76" fmla="*/ 1026 w 1706"/>
                <a:gd name="T77" fmla="*/ 1759 h 1763"/>
                <a:gd name="T78" fmla="*/ 678 w 1706"/>
                <a:gd name="T79" fmla="*/ 1759 h 1763"/>
                <a:gd name="T80" fmla="*/ 612 w 1706"/>
                <a:gd name="T81" fmla="*/ 1718 h 1763"/>
                <a:gd name="T82" fmla="*/ 586 w 1706"/>
                <a:gd name="T83" fmla="*/ 1642 h 1763"/>
                <a:gd name="T84" fmla="*/ 484 w 1706"/>
                <a:gd name="T85" fmla="*/ 1463 h 1763"/>
                <a:gd name="T86" fmla="*/ 338 w 1706"/>
                <a:gd name="T87" fmla="*/ 1455 h 1763"/>
                <a:gd name="T88" fmla="*/ 361 w 1706"/>
                <a:gd name="T89" fmla="*/ 1377 h 1763"/>
                <a:gd name="T90" fmla="*/ 396 w 1706"/>
                <a:gd name="T91" fmla="*/ 1263 h 1763"/>
                <a:gd name="T92" fmla="*/ 378 w 1706"/>
                <a:gd name="T93" fmla="*/ 1125 h 1763"/>
                <a:gd name="T94" fmla="*/ 221 w 1706"/>
                <a:gd name="T95" fmla="*/ 851 h 1763"/>
                <a:gd name="T96" fmla="*/ 170 w 1706"/>
                <a:gd name="T97" fmla="*/ 795 h 1763"/>
                <a:gd name="T98" fmla="*/ 60 w 1706"/>
                <a:gd name="T99" fmla="*/ 731 h 1763"/>
                <a:gd name="T100" fmla="*/ 8 w 1706"/>
                <a:gd name="T101" fmla="*/ 671 h 1763"/>
                <a:gd name="T102" fmla="*/ 4 w 1706"/>
                <a:gd name="T103" fmla="*/ 593 h 1763"/>
                <a:gd name="T104" fmla="*/ 176 w 1706"/>
                <a:gd name="T105" fmla="*/ 295 h 1763"/>
                <a:gd name="T106" fmla="*/ 235 w 1706"/>
                <a:gd name="T107" fmla="*/ 258 h 1763"/>
                <a:gd name="T108" fmla="*/ 307 w 1706"/>
                <a:gd name="T109" fmla="*/ 262 h 1763"/>
                <a:gd name="T110" fmla="*/ 484 w 1706"/>
                <a:gd name="T111" fmla="*/ 300 h 1763"/>
                <a:gd name="T112" fmla="*/ 586 w 1706"/>
                <a:gd name="T113" fmla="*/ 121 h 1763"/>
                <a:gd name="T114" fmla="*/ 612 w 1706"/>
                <a:gd name="T115" fmla="*/ 45 h 1763"/>
                <a:gd name="T116" fmla="*/ 678 w 1706"/>
                <a:gd name="T117" fmla="*/ 4 h 1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06" h="1763">
                  <a:moveTo>
                    <a:pt x="853" y="437"/>
                  </a:moveTo>
                  <a:lnTo>
                    <a:pt x="797" y="441"/>
                  </a:lnTo>
                  <a:lnTo>
                    <a:pt x="743" y="451"/>
                  </a:lnTo>
                  <a:lnTo>
                    <a:pt x="692" y="467"/>
                  </a:lnTo>
                  <a:lnTo>
                    <a:pt x="644" y="490"/>
                  </a:lnTo>
                  <a:lnTo>
                    <a:pt x="599" y="517"/>
                  </a:lnTo>
                  <a:lnTo>
                    <a:pt x="558" y="549"/>
                  </a:lnTo>
                  <a:lnTo>
                    <a:pt x="520" y="587"/>
                  </a:lnTo>
                  <a:lnTo>
                    <a:pt x="488" y="628"/>
                  </a:lnTo>
                  <a:lnTo>
                    <a:pt x="460" y="673"/>
                  </a:lnTo>
                  <a:lnTo>
                    <a:pt x="438" y="721"/>
                  </a:lnTo>
                  <a:lnTo>
                    <a:pt x="422" y="772"/>
                  </a:lnTo>
                  <a:lnTo>
                    <a:pt x="412" y="826"/>
                  </a:lnTo>
                  <a:lnTo>
                    <a:pt x="408" y="881"/>
                  </a:lnTo>
                  <a:lnTo>
                    <a:pt x="412" y="937"/>
                  </a:lnTo>
                  <a:lnTo>
                    <a:pt x="422" y="990"/>
                  </a:lnTo>
                  <a:lnTo>
                    <a:pt x="438" y="1041"/>
                  </a:lnTo>
                  <a:lnTo>
                    <a:pt x="460" y="1090"/>
                  </a:lnTo>
                  <a:lnTo>
                    <a:pt x="488" y="1135"/>
                  </a:lnTo>
                  <a:lnTo>
                    <a:pt x="520" y="1176"/>
                  </a:lnTo>
                  <a:lnTo>
                    <a:pt x="558" y="1213"/>
                  </a:lnTo>
                  <a:lnTo>
                    <a:pt x="599" y="1246"/>
                  </a:lnTo>
                  <a:lnTo>
                    <a:pt x="644" y="1273"/>
                  </a:lnTo>
                  <a:lnTo>
                    <a:pt x="692" y="1296"/>
                  </a:lnTo>
                  <a:lnTo>
                    <a:pt x="743" y="1312"/>
                  </a:lnTo>
                  <a:lnTo>
                    <a:pt x="797" y="1322"/>
                  </a:lnTo>
                  <a:lnTo>
                    <a:pt x="853" y="1325"/>
                  </a:lnTo>
                  <a:lnTo>
                    <a:pt x="908" y="1322"/>
                  </a:lnTo>
                  <a:lnTo>
                    <a:pt x="961" y="1312"/>
                  </a:lnTo>
                  <a:lnTo>
                    <a:pt x="1012" y="1296"/>
                  </a:lnTo>
                  <a:lnTo>
                    <a:pt x="1061" y="1273"/>
                  </a:lnTo>
                  <a:lnTo>
                    <a:pt x="1106" y="1246"/>
                  </a:lnTo>
                  <a:lnTo>
                    <a:pt x="1147" y="1213"/>
                  </a:lnTo>
                  <a:lnTo>
                    <a:pt x="1184" y="1176"/>
                  </a:lnTo>
                  <a:lnTo>
                    <a:pt x="1217" y="1135"/>
                  </a:lnTo>
                  <a:lnTo>
                    <a:pt x="1244" y="1090"/>
                  </a:lnTo>
                  <a:lnTo>
                    <a:pt x="1267" y="1041"/>
                  </a:lnTo>
                  <a:lnTo>
                    <a:pt x="1283" y="990"/>
                  </a:lnTo>
                  <a:lnTo>
                    <a:pt x="1293" y="937"/>
                  </a:lnTo>
                  <a:lnTo>
                    <a:pt x="1297" y="881"/>
                  </a:lnTo>
                  <a:lnTo>
                    <a:pt x="1293" y="826"/>
                  </a:lnTo>
                  <a:lnTo>
                    <a:pt x="1283" y="772"/>
                  </a:lnTo>
                  <a:lnTo>
                    <a:pt x="1267" y="721"/>
                  </a:lnTo>
                  <a:lnTo>
                    <a:pt x="1244" y="673"/>
                  </a:lnTo>
                  <a:lnTo>
                    <a:pt x="1217" y="628"/>
                  </a:lnTo>
                  <a:lnTo>
                    <a:pt x="1184" y="587"/>
                  </a:lnTo>
                  <a:lnTo>
                    <a:pt x="1147" y="549"/>
                  </a:lnTo>
                  <a:lnTo>
                    <a:pt x="1106" y="517"/>
                  </a:lnTo>
                  <a:lnTo>
                    <a:pt x="1061" y="490"/>
                  </a:lnTo>
                  <a:lnTo>
                    <a:pt x="1012" y="467"/>
                  </a:lnTo>
                  <a:lnTo>
                    <a:pt x="961" y="451"/>
                  </a:lnTo>
                  <a:lnTo>
                    <a:pt x="908" y="441"/>
                  </a:lnTo>
                  <a:lnTo>
                    <a:pt x="853" y="437"/>
                  </a:lnTo>
                  <a:close/>
                  <a:moveTo>
                    <a:pt x="706" y="0"/>
                  </a:moveTo>
                  <a:lnTo>
                    <a:pt x="999" y="0"/>
                  </a:lnTo>
                  <a:lnTo>
                    <a:pt x="1026" y="4"/>
                  </a:lnTo>
                  <a:lnTo>
                    <a:pt x="1051" y="12"/>
                  </a:lnTo>
                  <a:lnTo>
                    <a:pt x="1074" y="26"/>
                  </a:lnTo>
                  <a:lnTo>
                    <a:pt x="1092" y="45"/>
                  </a:lnTo>
                  <a:lnTo>
                    <a:pt x="1107" y="67"/>
                  </a:lnTo>
                  <a:lnTo>
                    <a:pt x="1116" y="92"/>
                  </a:lnTo>
                  <a:lnTo>
                    <a:pt x="1120" y="121"/>
                  </a:lnTo>
                  <a:lnTo>
                    <a:pt x="1120" y="244"/>
                  </a:lnTo>
                  <a:lnTo>
                    <a:pt x="1172" y="269"/>
                  </a:lnTo>
                  <a:lnTo>
                    <a:pt x="1221" y="300"/>
                  </a:lnTo>
                  <a:lnTo>
                    <a:pt x="1268" y="334"/>
                  </a:lnTo>
                  <a:lnTo>
                    <a:pt x="1379" y="270"/>
                  </a:lnTo>
                  <a:lnTo>
                    <a:pt x="1398" y="260"/>
                  </a:lnTo>
                  <a:lnTo>
                    <a:pt x="1418" y="255"/>
                  </a:lnTo>
                  <a:lnTo>
                    <a:pt x="1439" y="254"/>
                  </a:lnTo>
                  <a:lnTo>
                    <a:pt x="1464" y="257"/>
                  </a:lnTo>
                  <a:lnTo>
                    <a:pt x="1486" y="264"/>
                  </a:lnTo>
                  <a:lnTo>
                    <a:pt x="1509" y="276"/>
                  </a:lnTo>
                  <a:lnTo>
                    <a:pt x="1527" y="293"/>
                  </a:lnTo>
                  <a:lnTo>
                    <a:pt x="1542" y="314"/>
                  </a:lnTo>
                  <a:lnTo>
                    <a:pt x="1689" y="567"/>
                  </a:lnTo>
                  <a:lnTo>
                    <a:pt x="1699" y="589"/>
                  </a:lnTo>
                  <a:lnTo>
                    <a:pt x="1704" y="612"/>
                  </a:lnTo>
                  <a:lnTo>
                    <a:pt x="1706" y="635"/>
                  </a:lnTo>
                  <a:lnTo>
                    <a:pt x="1701" y="659"/>
                  </a:lnTo>
                  <a:lnTo>
                    <a:pt x="1693" y="680"/>
                  </a:lnTo>
                  <a:lnTo>
                    <a:pt x="1681" y="700"/>
                  </a:lnTo>
                  <a:lnTo>
                    <a:pt x="1664" y="718"/>
                  </a:lnTo>
                  <a:lnTo>
                    <a:pt x="1644" y="731"/>
                  </a:lnTo>
                  <a:lnTo>
                    <a:pt x="1535" y="795"/>
                  </a:lnTo>
                  <a:lnTo>
                    <a:pt x="1540" y="838"/>
                  </a:lnTo>
                  <a:lnTo>
                    <a:pt x="1543" y="881"/>
                  </a:lnTo>
                  <a:lnTo>
                    <a:pt x="1540" y="924"/>
                  </a:lnTo>
                  <a:lnTo>
                    <a:pt x="1535" y="967"/>
                  </a:lnTo>
                  <a:lnTo>
                    <a:pt x="1644" y="1030"/>
                  </a:lnTo>
                  <a:lnTo>
                    <a:pt x="1667" y="1048"/>
                  </a:lnTo>
                  <a:lnTo>
                    <a:pt x="1684" y="1068"/>
                  </a:lnTo>
                  <a:lnTo>
                    <a:pt x="1697" y="1091"/>
                  </a:lnTo>
                  <a:lnTo>
                    <a:pt x="1704" y="1117"/>
                  </a:lnTo>
                  <a:lnTo>
                    <a:pt x="1706" y="1144"/>
                  </a:lnTo>
                  <a:lnTo>
                    <a:pt x="1701" y="1170"/>
                  </a:lnTo>
                  <a:lnTo>
                    <a:pt x="1689" y="1195"/>
                  </a:lnTo>
                  <a:lnTo>
                    <a:pt x="1542" y="1449"/>
                  </a:lnTo>
                  <a:lnTo>
                    <a:pt x="1529" y="1468"/>
                  </a:lnTo>
                  <a:lnTo>
                    <a:pt x="1512" y="1484"/>
                  </a:lnTo>
                  <a:lnTo>
                    <a:pt x="1492" y="1496"/>
                  </a:lnTo>
                  <a:lnTo>
                    <a:pt x="1470" y="1505"/>
                  </a:lnTo>
                  <a:lnTo>
                    <a:pt x="1439" y="1509"/>
                  </a:lnTo>
                  <a:lnTo>
                    <a:pt x="1418" y="1507"/>
                  </a:lnTo>
                  <a:lnTo>
                    <a:pt x="1398" y="1501"/>
                  </a:lnTo>
                  <a:lnTo>
                    <a:pt x="1379" y="1492"/>
                  </a:lnTo>
                  <a:lnTo>
                    <a:pt x="1268" y="1429"/>
                  </a:lnTo>
                  <a:lnTo>
                    <a:pt x="1222" y="1463"/>
                  </a:lnTo>
                  <a:lnTo>
                    <a:pt x="1172" y="1492"/>
                  </a:lnTo>
                  <a:lnTo>
                    <a:pt x="1120" y="1519"/>
                  </a:lnTo>
                  <a:lnTo>
                    <a:pt x="1120" y="1642"/>
                  </a:lnTo>
                  <a:lnTo>
                    <a:pt x="1116" y="1669"/>
                  </a:lnTo>
                  <a:lnTo>
                    <a:pt x="1107" y="1696"/>
                  </a:lnTo>
                  <a:lnTo>
                    <a:pt x="1092" y="1718"/>
                  </a:lnTo>
                  <a:lnTo>
                    <a:pt x="1074" y="1737"/>
                  </a:lnTo>
                  <a:lnTo>
                    <a:pt x="1051" y="1750"/>
                  </a:lnTo>
                  <a:lnTo>
                    <a:pt x="1026" y="1759"/>
                  </a:lnTo>
                  <a:lnTo>
                    <a:pt x="999" y="1763"/>
                  </a:lnTo>
                  <a:lnTo>
                    <a:pt x="706" y="1763"/>
                  </a:lnTo>
                  <a:lnTo>
                    <a:pt x="678" y="1759"/>
                  </a:lnTo>
                  <a:lnTo>
                    <a:pt x="654" y="1750"/>
                  </a:lnTo>
                  <a:lnTo>
                    <a:pt x="631" y="1737"/>
                  </a:lnTo>
                  <a:lnTo>
                    <a:pt x="612" y="1718"/>
                  </a:lnTo>
                  <a:lnTo>
                    <a:pt x="597" y="1696"/>
                  </a:lnTo>
                  <a:lnTo>
                    <a:pt x="589" y="1669"/>
                  </a:lnTo>
                  <a:lnTo>
                    <a:pt x="586" y="1642"/>
                  </a:lnTo>
                  <a:lnTo>
                    <a:pt x="586" y="1519"/>
                  </a:lnTo>
                  <a:lnTo>
                    <a:pt x="533" y="1492"/>
                  </a:lnTo>
                  <a:lnTo>
                    <a:pt x="484" y="1463"/>
                  </a:lnTo>
                  <a:lnTo>
                    <a:pt x="437" y="1429"/>
                  </a:lnTo>
                  <a:lnTo>
                    <a:pt x="352" y="1477"/>
                  </a:lnTo>
                  <a:lnTo>
                    <a:pt x="338" y="1455"/>
                  </a:lnTo>
                  <a:lnTo>
                    <a:pt x="321" y="1434"/>
                  </a:lnTo>
                  <a:lnTo>
                    <a:pt x="343" y="1406"/>
                  </a:lnTo>
                  <a:lnTo>
                    <a:pt x="361" y="1377"/>
                  </a:lnTo>
                  <a:lnTo>
                    <a:pt x="376" y="1345"/>
                  </a:lnTo>
                  <a:lnTo>
                    <a:pt x="387" y="1311"/>
                  </a:lnTo>
                  <a:lnTo>
                    <a:pt x="396" y="1263"/>
                  </a:lnTo>
                  <a:lnTo>
                    <a:pt x="397" y="1217"/>
                  </a:lnTo>
                  <a:lnTo>
                    <a:pt x="392" y="1170"/>
                  </a:lnTo>
                  <a:lnTo>
                    <a:pt x="378" y="1125"/>
                  </a:lnTo>
                  <a:lnTo>
                    <a:pt x="358" y="1083"/>
                  </a:lnTo>
                  <a:lnTo>
                    <a:pt x="241" y="881"/>
                  </a:lnTo>
                  <a:lnTo>
                    <a:pt x="221" y="851"/>
                  </a:lnTo>
                  <a:lnTo>
                    <a:pt x="196" y="825"/>
                  </a:lnTo>
                  <a:lnTo>
                    <a:pt x="170" y="800"/>
                  </a:lnTo>
                  <a:lnTo>
                    <a:pt x="170" y="795"/>
                  </a:lnTo>
                  <a:lnTo>
                    <a:pt x="141" y="779"/>
                  </a:lnTo>
                  <a:lnTo>
                    <a:pt x="118" y="765"/>
                  </a:lnTo>
                  <a:lnTo>
                    <a:pt x="60" y="731"/>
                  </a:lnTo>
                  <a:lnTo>
                    <a:pt x="38" y="715"/>
                  </a:lnTo>
                  <a:lnTo>
                    <a:pt x="20" y="695"/>
                  </a:lnTo>
                  <a:lnTo>
                    <a:pt x="8" y="671"/>
                  </a:lnTo>
                  <a:lnTo>
                    <a:pt x="0" y="645"/>
                  </a:lnTo>
                  <a:lnTo>
                    <a:pt x="0" y="619"/>
                  </a:lnTo>
                  <a:lnTo>
                    <a:pt x="4" y="593"/>
                  </a:lnTo>
                  <a:lnTo>
                    <a:pt x="15" y="567"/>
                  </a:lnTo>
                  <a:lnTo>
                    <a:pt x="162" y="314"/>
                  </a:lnTo>
                  <a:lnTo>
                    <a:pt x="176" y="295"/>
                  </a:lnTo>
                  <a:lnTo>
                    <a:pt x="192" y="279"/>
                  </a:lnTo>
                  <a:lnTo>
                    <a:pt x="212" y="267"/>
                  </a:lnTo>
                  <a:lnTo>
                    <a:pt x="235" y="258"/>
                  </a:lnTo>
                  <a:lnTo>
                    <a:pt x="266" y="254"/>
                  </a:lnTo>
                  <a:lnTo>
                    <a:pt x="287" y="255"/>
                  </a:lnTo>
                  <a:lnTo>
                    <a:pt x="307" y="262"/>
                  </a:lnTo>
                  <a:lnTo>
                    <a:pt x="327" y="270"/>
                  </a:lnTo>
                  <a:lnTo>
                    <a:pt x="437" y="334"/>
                  </a:lnTo>
                  <a:lnTo>
                    <a:pt x="484" y="300"/>
                  </a:lnTo>
                  <a:lnTo>
                    <a:pt x="533" y="269"/>
                  </a:lnTo>
                  <a:lnTo>
                    <a:pt x="586" y="244"/>
                  </a:lnTo>
                  <a:lnTo>
                    <a:pt x="586" y="121"/>
                  </a:lnTo>
                  <a:lnTo>
                    <a:pt x="589" y="92"/>
                  </a:lnTo>
                  <a:lnTo>
                    <a:pt x="597" y="67"/>
                  </a:lnTo>
                  <a:lnTo>
                    <a:pt x="612" y="45"/>
                  </a:lnTo>
                  <a:lnTo>
                    <a:pt x="631" y="26"/>
                  </a:lnTo>
                  <a:lnTo>
                    <a:pt x="654" y="12"/>
                  </a:lnTo>
                  <a:lnTo>
                    <a:pt x="678" y="4"/>
                  </a:lnTo>
                  <a:lnTo>
                    <a:pt x="7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5" name="Freeform 553"/>
            <p:cNvSpPr>
              <a:spLocks noEditPoints="1"/>
            </p:cNvSpPr>
            <p:nvPr/>
          </p:nvSpPr>
          <p:spPr bwMode="auto">
            <a:xfrm>
              <a:off x="1264" y="3197"/>
              <a:ext cx="677" cy="700"/>
            </a:xfrm>
            <a:custGeom>
              <a:avLst/>
              <a:gdLst>
                <a:gd name="T0" fmla="*/ 594 w 1354"/>
                <a:gd name="T1" fmla="*/ 448 h 1399"/>
                <a:gd name="T2" fmla="*/ 492 w 1354"/>
                <a:gd name="T3" fmla="*/ 513 h 1399"/>
                <a:gd name="T4" fmla="*/ 427 w 1354"/>
                <a:gd name="T5" fmla="*/ 615 h 1399"/>
                <a:gd name="T6" fmla="*/ 417 w 1354"/>
                <a:gd name="T7" fmla="*/ 741 h 1399"/>
                <a:gd name="T8" fmla="*/ 464 w 1354"/>
                <a:gd name="T9" fmla="*/ 855 h 1399"/>
                <a:gd name="T10" fmla="*/ 556 w 1354"/>
                <a:gd name="T11" fmla="*/ 933 h 1399"/>
                <a:gd name="T12" fmla="*/ 677 w 1354"/>
                <a:gd name="T13" fmla="*/ 963 h 1399"/>
                <a:gd name="T14" fmla="*/ 798 w 1354"/>
                <a:gd name="T15" fmla="*/ 933 h 1399"/>
                <a:gd name="T16" fmla="*/ 890 w 1354"/>
                <a:gd name="T17" fmla="*/ 855 h 1399"/>
                <a:gd name="T18" fmla="*/ 938 w 1354"/>
                <a:gd name="T19" fmla="*/ 741 h 1399"/>
                <a:gd name="T20" fmla="*/ 928 w 1354"/>
                <a:gd name="T21" fmla="*/ 615 h 1399"/>
                <a:gd name="T22" fmla="*/ 864 w 1354"/>
                <a:gd name="T23" fmla="*/ 513 h 1399"/>
                <a:gd name="T24" fmla="*/ 761 w 1354"/>
                <a:gd name="T25" fmla="*/ 448 h 1399"/>
                <a:gd name="T26" fmla="*/ 561 w 1354"/>
                <a:gd name="T27" fmla="*/ 0 h 1399"/>
                <a:gd name="T28" fmla="*/ 842 w 1354"/>
                <a:gd name="T29" fmla="*/ 12 h 1399"/>
                <a:gd name="T30" fmla="*/ 885 w 1354"/>
                <a:gd name="T31" fmla="*/ 70 h 1399"/>
                <a:gd name="T32" fmla="*/ 930 w 1354"/>
                <a:gd name="T33" fmla="*/ 214 h 1399"/>
                <a:gd name="T34" fmla="*/ 1095 w 1354"/>
                <a:gd name="T35" fmla="*/ 214 h 1399"/>
                <a:gd name="T36" fmla="*/ 1162 w 1354"/>
                <a:gd name="T37" fmla="*/ 203 h 1399"/>
                <a:gd name="T38" fmla="*/ 1213 w 1354"/>
                <a:gd name="T39" fmla="*/ 232 h 1399"/>
                <a:gd name="T40" fmla="*/ 1352 w 1354"/>
                <a:gd name="T41" fmla="*/ 473 h 1399"/>
                <a:gd name="T42" fmla="*/ 1342 w 1354"/>
                <a:gd name="T43" fmla="*/ 546 h 1399"/>
                <a:gd name="T44" fmla="*/ 1218 w 1354"/>
                <a:gd name="T45" fmla="*/ 630 h 1399"/>
                <a:gd name="T46" fmla="*/ 1223 w 1354"/>
                <a:gd name="T47" fmla="*/ 734 h 1399"/>
                <a:gd name="T48" fmla="*/ 1324 w 1354"/>
                <a:gd name="T49" fmla="*/ 831 h 1399"/>
                <a:gd name="T50" fmla="*/ 1353 w 1354"/>
                <a:gd name="T51" fmla="*/ 886 h 1399"/>
                <a:gd name="T52" fmla="*/ 1342 w 1354"/>
                <a:gd name="T53" fmla="*/ 948 h 1399"/>
                <a:gd name="T54" fmla="*/ 1191 w 1354"/>
                <a:gd name="T55" fmla="*/ 1185 h 1399"/>
                <a:gd name="T56" fmla="*/ 1119 w 1354"/>
                <a:gd name="T57" fmla="*/ 1193 h 1399"/>
                <a:gd name="T58" fmla="*/ 970 w 1354"/>
                <a:gd name="T59" fmla="*/ 1161 h 1399"/>
                <a:gd name="T60" fmla="*/ 889 w 1354"/>
                <a:gd name="T61" fmla="*/ 1303 h 1399"/>
                <a:gd name="T62" fmla="*/ 861 w 1354"/>
                <a:gd name="T63" fmla="*/ 1370 h 1399"/>
                <a:gd name="T64" fmla="*/ 793 w 1354"/>
                <a:gd name="T65" fmla="*/ 1399 h 1399"/>
                <a:gd name="T66" fmla="*/ 513 w 1354"/>
                <a:gd name="T67" fmla="*/ 1385 h 1399"/>
                <a:gd name="T68" fmla="*/ 469 w 1354"/>
                <a:gd name="T69" fmla="*/ 1328 h 1399"/>
                <a:gd name="T70" fmla="*/ 424 w 1354"/>
                <a:gd name="T71" fmla="*/ 1185 h 1399"/>
                <a:gd name="T72" fmla="*/ 260 w 1354"/>
                <a:gd name="T73" fmla="*/ 1185 h 1399"/>
                <a:gd name="T74" fmla="*/ 187 w 1354"/>
                <a:gd name="T75" fmla="*/ 1193 h 1399"/>
                <a:gd name="T76" fmla="*/ 129 w 1354"/>
                <a:gd name="T77" fmla="*/ 1150 h 1399"/>
                <a:gd name="T78" fmla="*/ 0 w 1354"/>
                <a:gd name="T79" fmla="*/ 907 h 1399"/>
                <a:gd name="T80" fmla="*/ 17 w 1354"/>
                <a:gd name="T81" fmla="*/ 847 h 1399"/>
                <a:gd name="T82" fmla="*/ 136 w 1354"/>
                <a:gd name="T83" fmla="*/ 767 h 1399"/>
                <a:gd name="T84" fmla="*/ 131 w 1354"/>
                <a:gd name="T85" fmla="*/ 665 h 1399"/>
                <a:gd name="T86" fmla="*/ 30 w 1354"/>
                <a:gd name="T87" fmla="*/ 567 h 1399"/>
                <a:gd name="T88" fmla="*/ 2 w 1354"/>
                <a:gd name="T89" fmla="*/ 512 h 1399"/>
                <a:gd name="T90" fmla="*/ 13 w 1354"/>
                <a:gd name="T91" fmla="*/ 450 h 1399"/>
                <a:gd name="T92" fmla="*/ 164 w 1354"/>
                <a:gd name="T93" fmla="*/ 214 h 1399"/>
                <a:gd name="T94" fmla="*/ 237 w 1354"/>
                <a:gd name="T95" fmla="*/ 204 h 1399"/>
                <a:gd name="T96" fmla="*/ 384 w 1354"/>
                <a:gd name="T97" fmla="*/ 238 h 1399"/>
                <a:gd name="T98" fmla="*/ 465 w 1354"/>
                <a:gd name="T99" fmla="*/ 95 h 1399"/>
                <a:gd name="T100" fmla="*/ 494 w 1354"/>
                <a:gd name="T101" fmla="*/ 27 h 1399"/>
                <a:gd name="T102" fmla="*/ 561 w 1354"/>
                <a:gd name="T103" fmla="*/ 0 h 1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54" h="1399">
                  <a:moveTo>
                    <a:pt x="677" y="436"/>
                  </a:moveTo>
                  <a:lnTo>
                    <a:pt x="635" y="438"/>
                  </a:lnTo>
                  <a:lnTo>
                    <a:pt x="594" y="448"/>
                  </a:lnTo>
                  <a:lnTo>
                    <a:pt x="556" y="465"/>
                  </a:lnTo>
                  <a:lnTo>
                    <a:pt x="521" y="487"/>
                  </a:lnTo>
                  <a:lnTo>
                    <a:pt x="492" y="513"/>
                  </a:lnTo>
                  <a:lnTo>
                    <a:pt x="464" y="543"/>
                  </a:lnTo>
                  <a:lnTo>
                    <a:pt x="443" y="578"/>
                  </a:lnTo>
                  <a:lnTo>
                    <a:pt x="427" y="615"/>
                  </a:lnTo>
                  <a:lnTo>
                    <a:pt x="417" y="657"/>
                  </a:lnTo>
                  <a:lnTo>
                    <a:pt x="414" y="699"/>
                  </a:lnTo>
                  <a:lnTo>
                    <a:pt x="417" y="741"/>
                  </a:lnTo>
                  <a:lnTo>
                    <a:pt x="427" y="782"/>
                  </a:lnTo>
                  <a:lnTo>
                    <a:pt x="443" y="820"/>
                  </a:lnTo>
                  <a:lnTo>
                    <a:pt x="464" y="855"/>
                  </a:lnTo>
                  <a:lnTo>
                    <a:pt x="492" y="886"/>
                  </a:lnTo>
                  <a:lnTo>
                    <a:pt x="521" y="912"/>
                  </a:lnTo>
                  <a:lnTo>
                    <a:pt x="556" y="933"/>
                  </a:lnTo>
                  <a:lnTo>
                    <a:pt x="594" y="949"/>
                  </a:lnTo>
                  <a:lnTo>
                    <a:pt x="635" y="959"/>
                  </a:lnTo>
                  <a:lnTo>
                    <a:pt x="677" y="963"/>
                  </a:lnTo>
                  <a:lnTo>
                    <a:pt x="720" y="959"/>
                  </a:lnTo>
                  <a:lnTo>
                    <a:pt x="761" y="949"/>
                  </a:lnTo>
                  <a:lnTo>
                    <a:pt x="798" y="933"/>
                  </a:lnTo>
                  <a:lnTo>
                    <a:pt x="833" y="912"/>
                  </a:lnTo>
                  <a:lnTo>
                    <a:pt x="864" y="886"/>
                  </a:lnTo>
                  <a:lnTo>
                    <a:pt x="890" y="855"/>
                  </a:lnTo>
                  <a:lnTo>
                    <a:pt x="912" y="820"/>
                  </a:lnTo>
                  <a:lnTo>
                    <a:pt x="928" y="782"/>
                  </a:lnTo>
                  <a:lnTo>
                    <a:pt x="938" y="741"/>
                  </a:lnTo>
                  <a:lnTo>
                    <a:pt x="942" y="699"/>
                  </a:lnTo>
                  <a:lnTo>
                    <a:pt x="938" y="657"/>
                  </a:lnTo>
                  <a:lnTo>
                    <a:pt x="928" y="615"/>
                  </a:lnTo>
                  <a:lnTo>
                    <a:pt x="912" y="578"/>
                  </a:lnTo>
                  <a:lnTo>
                    <a:pt x="890" y="543"/>
                  </a:lnTo>
                  <a:lnTo>
                    <a:pt x="864" y="513"/>
                  </a:lnTo>
                  <a:lnTo>
                    <a:pt x="833" y="487"/>
                  </a:lnTo>
                  <a:lnTo>
                    <a:pt x="798" y="465"/>
                  </a:lnTo>
                  <a:lnTo>
                    <a:pt x="761" y="448"/>
                  </a:lnTo>
                  <a:lnTo>
                    <a:pt x="720" y="438"/>
                  </a:lnTo>
                  <a:lnTo>
                    <a:pt x="677" y="436"/>
                  </a:lnTo>
                  <a:close/>
                  <a:moveTo>
                    <a:pt x="561" y="0"/>
                  </a:moveTo>
                  <a:lnTo>
                    <a:pt x="793" y="0"/>
                  </a:lnTo>
                  <a:lnTo>
                    <a:pt x="818" y="2"/>
                  </a:lnTo>
                  <a:lnTo>
                    <a:pt x="842" y="12"/>
                  </a:lnTo>
                  <a:lnTo>
                    <a:pt x="861" y="27"/>
                  </a:lnTo>
                  <a:lnTo>
                    <a:pt x="875" y="47"/>
                  </a:lnTo>
                  <a:lnTo>
                    <a:pt x="885" y="70"/>
                  </a:lnTo>
                  <a:lnTo>
                    <a:pt x="889" y="95"/>
                  </a:lnTo>
                  <a:lnTo>
                    <a:pt x="889" y="193"/>
                  </a:lnTo>
                  <a:lnTo>
                    <a:pt x="930" y="214"/>
                  </a:lnTo>
                  <a:lnTo>
                    <a:pt x="970" y="238"/>
                  </a:lnTo>
                  <a:lnTo>
                    <a:pt x="1008" y="264"/>
                  </a:lnTo>
                  <a:lnTo>
                    <a:pt x="1095" y="214"/>
                  </a:lnTo>
                  <a:lnTo>
                    <a:pt x="1119" y="204"/>
                  </a:lnTo>
                  <a:lnTo>
                    <a:pt x="1142" y="201"/>
                  </a:lnTo>
                  <a:lnTo>
                    <a:pt x="1162" y="203"/>
                  </a:lnTo>
                  <a:lnTo>
                    <a:pt x="1181" y="209"/>
                  </a:lnTo>
                  <a:lnTo>
                    <a:pt x="1198" y="219"/>
                  </a:lnTo>
                  <a:lnTo>
                    <a:pt x="1213" y="232"/>
                  </a:lnTo>
                  <a:lnTo>
                    <a:pt x="1226" y="249"/>
                  </a:lnTo>
                  <a:lnTo>
                    <a:pt x="1342" y="450"/>
                  </a:lnTo>
                  <a:lnTo>
                    <a:pt x="1352" y="473"/>
                  </a:lnTo>
                  <a:lnTo>
                    <a:pt x="1354" y="497"/>
                  </a:lnTo>
                  <a:lnTo>
                    <a:pt x="1352" y="522"/>
                  </a:lnTo>
                  <a:lnTo>
                    <a:pt x="1342" y="546"/>
                  </a:lnTo>
                  <a:lnTo>
                    <a:pt x="1327" y="566"/>
                  </a:lnTo>
                  <a:lnTo>
                    <a:pt x="1307" y="581"/>
                  </a:lnTo>
                  <a:lnTo>
                    <a:pt x="1218" y="630"/>
                  </a:lnTo>
                  <a:lnTo>
                    <a:pt x="1223" y="665"/>
                  </a:lnTo>
                  <a:lnTo>
                    <a:pt x="1226" y="699"/>
                  </a:lnTo>
                  <a:lnTo>
                    <a:pt x="1223" y="734"/>
                  </a:lnTo>
                  <a:lnTo>
                    <a:pt x="1218" y="767"/>
                  </a:lnTo>
                  <a:lnTo>
                    <a:pt x="1307" y="818"/>
                  </a:lnTo>
                  <a:lnTo>
                    <a:pt x="1324" y="831"/>
                  </a:lnTo>
                  <a:lnTo>
                    <a:pt x="1338" y="847"/>
                  </a:lnTo>
                  <a:lnTo>
                    <a:pt x="1348" y="866"/>
                  </a:lnTo>
                  <a:lnTo>
                    <a:pt x="1353" y="886"/>
                  </a:lnTo>
                  <a:lnTo>
                    <a:pt x="1354" y="907"/>
                  </a:lnTo>
                  <a:lnTo>
                    <a:pt x="1350" y="928"/>
                  </a:lnTo>
                  <a:lnTo>
                    <a:pt x="1342" y="948"/>
                  </a:lnTo>
                  <a:lnTo>
                    <a:pt x="1226" y="1150"/>
                  </a:lnTo>
                  <a:lnTo>
                    <a:pt x="1210" y="1169"/>
                  </a:lnTo>
                  <a:lnTo>
                    <a:pt x="1191" y="1185"/>
                  </a:lnTo>
                  <a:lnTo>
                    <a:pt x="1167" y="1193"/>
                  </a:lnTo>
                  <a:lnTo>
                    <a:pt x="1142" y="1197"/>
                  </a:lnTo>
                  <a:lnTo>
                    <a:pt x="1119" y="1193"/>
                  </a:lnTo>
                  <a:lnTo>
                    <a:pt x="1095" y="1185"/>
                  </a:lnTo>
                  <a:lnTo>
                    <a:pt x="1008" y="1134"/>
                  </a:lnTo>
                  <a:lnTo>
                    <a:pt x="970" y="1161"/>
                  </a:lnTo>
                  <a:lnTo>
                    <a:pt x="930" y="1185"/>
                  </a:lnTo>
                  <a:lnTo>
                    <a:pt x="889" y="1205"/>
                  </a:lnTo>
                  <a:lnTo>
                    <a:pt x="889" y="1303"/>
                  </a:lnTo>
                  <a:lnTo>
                    <a:pt x="885" y="1328"/>
                  </a:lnTo>
                  <a:lnTo>
                    <a:pt x="875" y="1352"/>
                  </a:lnTo>
                  <a:lnTo>
                    <a:pt x="861" y="1370"/>
                  </a:lnTo>
                  <a:lnTo>
                    <a:pt x="842" y="1385"/>
                  </a:lnTo>
                  <a:lnTo>
                    <a:pt x="818" y="1395"/>
                  </a:lnTo>
                  <a:lnTo>
                    <a:pt x="793" y="1399"/>
                  </a:lnTo>
                  <a:lnTo>
                    <a:pt x="561" y="1399"/>
                  </a:lnTo>
                  <a:lnTo>
                    <a:pt x="535" y="1395"/>
                  </a:lnTo>
                  <a:lnTo>
                    <a:pt x="513" y="1385"/>
                  </a:lnTo>
                  <a:lnTo>
                    <a:pt x="494" y="1370"/>
                  </a:lnTo>
                  <a:lnTo>
                    <a:pt x="479" y="1352"/>
                  </a:lnTo>
                  <a:lnTo>
                    <a:pt x="469" y="1328"/>
                  </a:lnTo>
                  <a:lnTo>
                    <a:pt x="465" y="1303"/>
                  </a:lnTo>
                  <a:lnTo>
                    <a:pt x="465" y="1205"/>
                  </a:lnTo>
                  <a:lnTo>
                    <a:pt x="424" y="1185"/>
                  </a:lnTo>
                  <a:lnTo>
                    <a:pt x="384" y="1161"/>
                  </a:lnTo>
                  <a:lnTo>
                    <a:pt x="347" y="1134"/>
                  </a:lnTo>
                  <a:lnTo>
                    <a:pt x="260" y="1185"/>
                  </a:lnTo>
                  <a:lnTo>
                    <a:pt x="237" y="1193"/>
                  </a:lnTo>
                  <a:lnTo>
                    <a:pt x="212" y="1197"/>
                  </a:lnTo>
                  <a:lnTo>
                    <a:pt x="187" y="1193"/>
                  </a:lnTo>
                  <a:lnTo>
                    <a:pt x="164" y="1185"/>
                  </a:lnTo>
                  <a:lnTo>
                    <a:pt x="145" y="1169"/>
                  </a:lnTo>
                  <a:lnTo>
                    <a:pt x="129" y="1150"/>
                  </a:lnTo>
                  <a:lnTo>
                    <a:pt x="13" y="948"/>
                  </a:lnTo>
                  <a:lnTo>
                    <a:pt x="4" y="928"/>
                  </a:lnTo>
                  <a:lnTo>
                    <a:pt x="0" y="907"/>
                  </a:lnTo>
                  <a:lnTo>
                    <a:pt x="2" y="886"/>
                  </a:lnTo>
                  <a:lnTo>
                    <a:pt x="7" y="866"/>
                  </a:lnTo>
                  <a:lnTo>
                    <a:pt x="17" y="847"/>
                  </a:lnTo>
                  <a:lnTo>
                    <a:pt x="30" y="831"/>
                  </a:lnTo>
                  <a:lnTo>
                    <a:pt x="48" y="817"/>
                  </a:lnTo>
                  <a:lnTo>
                    <a:pt x="136" y="767"/>
                  </a:lnTo>
                  <a:lnTo>
                    <a:pt x="131" y="734"/>
                  </a:lnTo>
                  <a:lnTo>
                    <a:pt x="129" y="699"/>
                  </a:lnTo>
                  <a:lnTo>
                    <a:pt x="131" y="665"/>
                  </a:lnTo>
                  <a:lnTo>
                    <a:pt x="136" y="630"/>
                  </a:lnTo>
                  <a:lnTo>
                    <a:pt x="48" y="581"/>
                  </a:lnTo>
                  <a:lnTo>
                    <a:pt x="30" y="567"/>
                  </a:lnTo>
                  <a:lnTo>
                    <a:pt x="17" y="551"/>
                  </a:lnTo>
                  <a:lnTo>
                    <a:pt x="7" y="532"/>
                  </a:lnTo>
                  <a:lnTo>
                    <a:pt x="2" y="512"/>
                  </a:lnTo>
                  <a:lnTo>
                    <a:pt x="0" y="491"/>
                  </a:lnTo>
                  <a:lnTo>
                    <a:pt x="4" y="470"/>
                  </a:lnTo>
                  <a:lnTo>
                    <a:pt x="13" y="450"/>
                  </a:lnTo>
                  <a:lnTo>
                    <a:pt x="129" y="249"/>
                  </a:lnTo>
                  <a:lnTo>
                    <a:pt x="145" y="229"/>
                  </a:lnTo>
                  <a:lnTo>
                    <a:pt x="164" y="214"/>
                  </a:lnTo>
                  <a:lnTo>
                    <a:pt x="187" y="204"/>
                  </a:lnTo>
                  <a:lnTo>
                    <a:pt x="212" y="201"/>
                  </a:lnTo>
                  <a:lnTo>
                    <a:pt x="237" y="204"/>
                  </a:lnTo>
                  <a:lnTo>
                    <a:pt x="260" y="214"/>
                  </a:lnTo>
                  <a:lnTo>
                    <a:pt x="347" y="264"/>
                  </a:lnTo>
                  <a:lnTo>
                    <a:pt x="384" y="238"/>
                  </a:lnTo>
                  <a:lnTo>
                    <a:pt x="424" y="214"/>
                  </a:lnTo>
                  <a:lnTo>
                    <a:pt x="465" y="193"/>
                  </a:lnTo>
                  <a:lnTo>
                    <a:pt x="465" y="95"/>
                  </a:lnTo>
                  <a:lnTo>
                    <a:pt x="469" y="70"/>
                  </a:lnTo>
                  <a:lnTo>
                    <a:pt x="479" y="47"/>
                  </a:lnTo>
                  <a:lnTo>
                    <a:pt x="494" y="27"/>
                  </a:lnTo>
                  <a:lnTo>
                    <a:pt x="513" y="12"/>
                  </a:lnTo>
                  <a:lnTo>
                    <a:pt x="535" y="2"/>
                  </a:lnTo>
                  <a:lnTo>
                    <a:pt x="5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</p:grpSp>
      <p:sp>
        <p:nvSpPr>
          <p:cNvPr id="46" name="稻壳儿_刀客儿出品_6"/>
          <p:cNvSpPr/>
          <p:nvPr/>
        </p:nvSpPr>
        <p:spPr>
          <a:xfrm>
            <a:off x="2505184" y="4139696"/>
            <a:ext cx="5186369" cy="612605"/>
          </a:xfrm>
          <a:prstGeom prst="rect">
            <a:avLst/>
          </a:prstGeom>
        </p:spPr>
        <p:txBody>
          <a:bodyPr wrap="square" lIns="90000" tIns="46800" rIns="90000" bIns="4680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98" dirty="0">
                <a:solidFill>
                  <a:schemeClr val="bg1">
                    <a:lumMod val="65000"/>
                  </a:schemeClr>
                </a:solidFill>
              </a:rPr>
              <a:t>Lorem Ipsum is simply dummy text for example lorem ipsum dolor sit </a:t>
            </a:r>
            <a:r>
              <a:rPr lang="en-US" sz="1198" dirty="0" err="1">
                <a:solidFill>
                  <a:schemeClr val="bg1">
                    <a:lumMod val="65000"/>
                  </a:schemeClr>
                </a:solidFill>
              </a:rPr>
              <a:t>amet</a:t>
            </a:r>
            <a:r>
              <a:rPr lang="en-US" sz="1198" dirty="0">
                <a:solidFill>
                  <a:schemeClr val="bg1">
                    <a:lumMod val="65000"/>
                  </a:schemeClr>
                </a:solidFill>
              </a:rPr>
              <a:t> text for example lorem ipsum dolor ipsum dolor sit </a:t>
            </a:r>
            <a:r>
              <a:rPr lang="en-US" sz="1198" dirty="0" err="1">
                <a:solidFill>
                  <a:schemeClr val="bg1">
                    <a:lumMod val="65000"/>
                  </a:schemeClr>
                </a:solidFill>
              </a:rPr>
              <a:t>amet</a:t>
            </a:r>
            <a:r>
              <a:rPr lang="en-US" sz="1198" dirty="0">
                <a:solidFill>
                  <a:schemeClr val="bg1">
                    <a:lumMod val="65000"/>
                  </a:schemeClr>
                </a:solidFill>
              </a:rPr>
              <a:t> text</a:t>
            </a:r>
          </a:p>
        </p:txBody>
      </p:sp>
      <p:sp>
        <p:nvSpPr>
          <p:cNvPr id="47" name="稻壳儿_刀客儿出品_7"/>
          <p:cNvSpPr/>
          <p:nvPr/>
        </p:nvSpPr>
        <p:spPr>
          <a:xfrm>
            <a:off x="2503822" y="3810807"/>
            <a:ext cx="1656372" cy="369012"/>
          </a:xfrm>
          <a:prstGeom prst="rect">
            <a:avLst/>
          </a:prstGeom>
        </p:spPr>
        <p:txBody>
          <a:bodyPr wrap="none" lIns="90000" tIns="46800" rIns="90000" bIns="46800">
            <a:spAutoFit/>
          </a:bodyPr>
          <a:lstStyle/>
          <a:p>
            <a:r>
              <a:rPr lang="en-US" sz="1798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SUBTITLE HERE</a:t>
            </a:r>
          </a:p>
        </p:txBody>
      </p:sp>
      <p:sp>
        <p:nvSpPr>
          <p:cNvPr id="51" name="稻壳儿_刀客儿出品_8"/>
          <p:cNvSpPr/>
          <p:nvPr/>
        </p:nvSpPr>
        <p:spPr>
          <a:xfrm>
            <a:off x="2503823" y="5006568"/>
            <a:ext cx="5092938" cy="612605"/>
          </a:xfrm>
          <a:prstGeom prst="rect">
            <a:avLst/>
          </a:prstGeom>
        </p:spPr>
        <p:txBody>
          <a:bodyPr wrap="square" lIns="90000" tIns="46800" rIns="90000" bIns="4680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98" dirty="0">
                <a:solidFill>
                  <a:schemeClr val="bg1">
                    <a:lumMod val="65000"/>
                  </a:schemeClr>
                </a:solidFill>
              </a:rPr>
              <a:t>Lorem Ipsum is simply dummy text for example lorem ipsum dolor sit </a:t>
            </a:r>
            <a:r>
              <a:rPr lang="en-US" sz="1198" dirty="0" err="1">
                <a:solidFill>
                  <a:schemeClr val="bg1">
                    <a:lumMod val="65000"/>
                  </a:schemeClr>
                </a:solidFill>
              </a:rPr>
              <a:t>amet</a:t>
            </a:r>
            <a:r>
              <a:rPr lang="en-US" sz="1198" dirty="0">
                <a:solidFill>
                  <a:schemeClr val="bg1">
                    <a:lumMod val="65000"/>
                  </a:schemeClr>
                </a:solidFill>
              </a:rPr>
              <a:t> text for example lorem ipsum dolor ipsum dolor sit </a:t>
            </a:r>
            <a:r>
              <a:rPr lang="en-US" sz="1198" dirty="0" err="1">
                <a:solidFill>
                  <a:schemeClr val="bg1">
                    <a:lumMod val="65000"/>
                  </a:schemeClr>
                </a:solidFill>
              </a:rPr>
              <a:t>amet</a:t>
            </a:r>
            <a:endParaRPr lang="en-US" sz="1198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稻壳儿_刀客儿出品_9"/>
          <p:cNvSpPr/>
          <p:nvPr/>
        </p:nvSpPr>
        <p:spPr>
          <a:xfrm>
            <a:off x="1917259" y="5083340"/>
            <a:ext cx="245893" cy="245893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sp>
        <p:nvSpPr>
          <p:cNvPr id="20" name="稻壳儿_刀客儿出品_10">
            <a:extLst>
              <a:ext uri="{FF2B5EF4-FFF2-40B4-BE49-F238E27FC236}">
                <a16:creationId xmlns:a16="http://schemas.microsoft.com/office/drawing/2014/main" id="{4EE79A4E-325D-408E-8AF5-2A388F09A431}"/>
              </a:ext>
            </a:extLst>
          </p:cNvPr>
          <p:cNvSpPr txBox="1"/>
          <p:nvPr/>
        </p:nvSpPr>
        <p:spPr>
          <a:xfrm>
            <a:off x="4568103" y="509272"/>
            <a:ext cx="3055793" cy="584775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>
            <a:defPPr>
              <a:defRPr lang="en-US"/>
            </a:defPPr>
            <a:lvl1pPr algn="ctr">
              <a:defRPr sz="320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在这里</a:t>
            </a:r>
            <a:r>
              <a:rPr lang="zh-CN" altLang="en-US"/>
              <a:t>添加标题</a:t>
            </a:r>
            <a:endParaRPr lang="en-US" dirty="0"/>
          </a:p>
        </p:txBody>
      </p:sp>
      <p:sp>
        <p:nvSpPr>
          <p:cNvPr id="21" name="稻壳儿_刀客儿出品_11">
            <a:extLst>
              <a:ext uri="{FF2B5EF4-FFF2-40B4-BE49-F238E27FC236}">
                <a16:creationId xmlns:a16="http://schemas.microsoft.com/office/drawing/2014/main" id="{4BCDE3C1-4FF0-49CE-90CB-1BBBC379C635}"/>
              </a:ext>
            </a:extLst>
          </p:cNvPr>
          <p:cNvSpPr txBox="1"/>
          <p:nvPr/>
        </p:nvSpPr>
        <p:spPr>
          <a:xfrm>
            <a:off x="3568631" y="1031741"/>
            <a:ext cx="5054737" cy="307777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>
            <a:defPPr>
              <a:defRPr lang="en-US"/>
            </a:defPPr>
            <a:lvl1pPr algn="ctr">
              <a:defRPr sz="1400"/>
            </a:lvl1pPr>
          </a:lstStyle>
          <a:p>
            <a:r>
              <a:rPr lang="en-US" altLang="zh-CN" dirty="0"/>
              <a:t>Lorem ipsum dolor </a:t>
            </a:r>
            <a:r>
              <a:rPr lang="en-US" altLang="zh-CN"/>
              <a:t>sit amet, consectetuer adipiscing elit.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35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  <p:bldP spid="39" grpId="0" animBg="1"/>
      <p:bldP spid="46" grpId="0"/>
      <p:bldP spid="47" grpId="0"/>
      <p:bldP spid="51" grpId="0"/>
      <p:bldP spid="52" grpId="0" animBg="1"/>
      <p:bldP spid="20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稻壳儿_刀客儿出品_1">
            <a:extLst>
              <a:ext uri="{FF2B5EF4-FFF2-40B4-BE49-F238E27FC236}">
                <a16:creationId xmlns:a16="http://schemas.microsoft.com/office/drawing/2014/main" id="{786D7C2A-DCC3-4F18-91F4-BCFD128797F9}"/>
              </a:ext>
            </a:extLst>
          </p:cNvPr>
          <p:cNvSpPr/>
          <p:nvPr/>
        </p:nvSpPr>
        <p:spPr>
          <a:xfrm>
            <a:off x="1191604" y="844062"/>
            <a:ext cx="9808792" cy="5169876"/>
          </a:xfrm>
          <a:prstGeom prst="roundRect">
            <a:avLst>
              <a:gd name="adj" fmla="val 5586"/>
            </a:avLst>
          </a:prstGeom>
          <a:solidFill>
            <a:schemeClr val="bg1"/>
          </a:solidFill>
          <a:ln>
            <a:noFill/>
          </a:ln>
          <a:effectLst>
            <a:outerShdw blurRad="317500" dist="101477" dir="2699999" rotWithShape="0">
              <a:scrgbClr r="0" g="0" b="0">
                <a:alpha val="15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稻壳儿_刀客儿出品_2">
            <a:extLst>
              <a:ext uri="{FF2B5EF4-FFF2-40B4-BE49-F238E27FC236}">
                <a16:creationId xmlns:a16="http://schemas.microsoft.com/office/drawing/2014/main" id="{31CFE7B2-4470-4CB6-87F2-2B85DC0757FF}"/>
              </a:ext>
            </a:extLst>
          </p:cNvPr>
          <p:cNvSpPr txBox="1"/>
          <p:nvPr/>
        </p:nvSpPr>
        <p:spPr>
          <a:xfrm>
            <a:off x="5388114" y="1464722"/>
            <a:ext cx="14157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accent1"/>
                </a:solidFill>
                <a:latin typeface="+mj-ea"/>
                <a:ea typeface="+mj-ea"/>
              </a:rPr>
              <a:t>目录</a:t>
            </a:r>
            <a:endParaRPr lang="en-US" sz="4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18" name="稻壳儿_刀客儿出品_3">
            <a:extLst>
              <a:ext uri="{FF2B5EF4-FFF2-40B4-BE49-F238E27FC236}">
                <a16:creationId xmlns:a16="http://schemas.microsoft.com/office/drawing/2014/main" id="{D5BB7917-4B33-48A2-BE58-D927A37769FE}"/>
              </a:ext>
            </a:extLst>
          </p:cNvPr>
          <p:cNvGrpSpPr/>
          <p:nvPr/>
        </p:nvGrpSpPr>
        <p:grpSpPr>
          <a:xfrm>
            <a:off x="2201465" y="4176963"/>
            <a:ext cx="1723550" cy="690404"/>
            <a:chOff x="2190916" y="3682120"/>
            <a:chExt cx="1723550" cy="69040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DC0AC76-B21E-4F45-853F-B95171A57F5B}"/>
                </a:ext>
              </a:extLst>
            </p:cNvPr>
            <p:cNvSpPr txBox="1"/>
            <p:nvPr/>
          </p:nvSpPr>
          <p:spPr>
            <a:xfrm>
              <a:off x="2498693" y="368212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添加标题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E60F4C-9D7C-486B-9295-E8DA446D4FA2}"/>
                </a:ext>
              </a:extLst>
            </p:cNvPr>
            <p:cNvSpPr txBox="1"/>
            <p:nvPr/>
          </p:nvSpPr>
          <p:spPr>
            <a:xfrm>
              <a:off x="2190916" y="4003192"/>
              <a:ext cx="17235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Template Title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1" name="稻壳儿_刀客儿出品_4">
            <a:extLst>
              <a:ext uri="{FF2B5EF4-FFF2-40B4-BE49-F238E27FC236}">
                <a16:creationId xmlns:a16="http://schemas.microsoft.com/office/drawing/2014/main" id="{C34E693E-A1B7-46EE-A4AA-AACE384FB0F4}"/>
              </a:ext>
            </a:extLst>
          </p:cNvPr>
          <p:cNvGrpSpPr/>
          <p:nvPr/>
        </p:nvGrpSpPr>
        <p:grpSpPr>
          <a:xfrm>
            <a:off x="4158169" y="4176963"/>
            <a:ext cx="1723550" cy="690404"/>
            <a:chOff x="2190916" y="3682120"/>
            <a:chExt cx="1723550" cy="69040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69726C-0AC3-4C23-A430-2A703DC1E9A3}"/>
                </a:ext>
              </a:extLst>
            </p:cNvPr>
            <p:cNvSpPr txBox="1"/>
            <p:nvPr/>
          </p:nvSpPr>
          <p:spPr>
            <a:xfrm>
              <a:off x="2498693" y="368212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添加标题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2DF3BEF-0BC1-4C75-8EC2-D241951184B5}"/>
                </a:ext>
              </a:extLst>
            </p:cNvPr>
            <p:cNvSpPr txBox="1"/>
            <p:nvPr/>
          </p:nvSpPr>
          <p:spPr>
            <a:xfrm>
              <a:off x="2190916" y="4003192"/>
              <a:ext cx="17235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Template Title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4" name="稻壳儿_刀客儿出品_5">
            <a:extLst>
              <a:ext uri="{FF2B5EF4-FFF2-40B4-BE49-F238E27FC236}">
                <a16:creationId xmlns:a16="http://schemas.microsoft.com/office/drawing/2014/main" id="{CAF7DCBF-AC4F-409A-AFE4-65CD429BCB86}"/>
              </a:ext>
            </a:extLst>
          </p:cNvPr>
          <p:cNvGrpSpPr/>
          <p:nvPr/>
        </p:nvGrpSpPr>
        <p:grpSpPr>
          <a:xfrm>
            <a:off x="6114873" y="4176963"/>
            <a:ext cx="1723550" cy="690404"/>
            <a:chOff x="2190916" y="3682120"/>
            <a:chExt cx="1723550" cy="69040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AA02EDF-0266-47F8-B5D9-F6472AE93958}"/>
                </a:ext>
              </a:extLst>
            </p:cNvPr>
            <p:cNvSpPr txBox="1"/>
            <p:nvPr/>
          </p:nvSpPr>
          <p:spPr>
            <a:xfrm>
              <a:off x="2498693" y="368212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添加标题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BC64A20-8886-4C14-B006-C675668ACA6D}"/>
                </a:ext>
              </a:extLst>
            </p:cNvPr>
            <p:cNvSpPr txBox="1"/>
            <p:nvPr/>
          </p:nvSpPr>
          <p:spPr>
            <a:xfrm>
              <a:off x="2190916" y="4003192"/>
              <a:ext cx="17235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Template Title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7" name="稻壳儿_刀客儿出品_6">
            <a:extLst>
              <a:ext uri="{FF2B5EF4-FFF2-40B4-BE49-F238E27FC236}">
                <a16:creationId xmlns:a16="http://schemas.microsoft.com/office/drawing/2014/main" id="{05D259D5-B323-490A-A1F0-984FC87F6114}"/>
              </a:ext>
            </a:extLst>
          </p:cNvPr>
          <p:cNvGrpSpPr/>
          <p:nvPr/>
        </p:nvGrpSpPr>
        <p:grpSpPr>
          <a:xfrm>
            <a:off x="8071577" y="4176963"/>
            <a:ext cx="1723550" cy="690404"/>
            <a:chOff x="2190916" y="3682120"/>
            <a:chExt cx="1723550" cy="69040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E10C9BC-1AB3-45AA-AD06-99A654C689BF}"/>
                </a:ext>
              </a:extLst>
            </p:cNvPr>
            <p:cNvSpPr txBox="1"/>
            <p:nvPr/>
          </p:nvSpPr>
          <p:spPr>
            <a:xfrm>
              <a:off x="2498693" y="368212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添加标题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6E64C7-6480-4C4E-BD91-BC4E648A06B8}"/>
                </a:ext>
              </a:extLst>
            </p:cNvPr>
            <p:cNvSpPr txBox="1"/>
            <p:nvPr/>
          </p:nvSpPr>
          <p:spPr>
            <a:xfrm>
              <a:off x="2190916" y="4003192"/>
              <a:ext cx="17235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Template Title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2" name="稻壳儿_刀客儿出品_7">
            <a:extLst>
              <a:ext uri="{FF2B5EF4-FFF2-40B4-BE49-F238E27FC236}">
                <a16:creationId xmlns:a16="http://schemas.microsoft.com/office/drawing/2014/main" id="{83C17400-3145-4F9F-BC02-36FECEBDBBC2}"/>
              </a:ext>
            </a:extLst>
          </p:cNvPr>
          <p:cNvSpPr/>
          <p:nvPr/>
        </p:nvSpPr>
        <p:spPr>
          <a:xfrm>
            <a:off x="2760877" y="3268680"/>
            <a:ext cx="604726" cy="604726"/>
          </a:xfrm>
          <a:prstGeom prst="ellipse">
            <a:avLst/>
          </a:prstGeom>
          <a:ln>
            <a:noFill/>
          </a:ln>
          <a:effectLst>
            <a:outerShdw blurRad="317500" dist="101477" dir="2699999" rotWithShape="0">
              <a:scrgbClr r="0" g="0" b="0">
                <a:alpha val="15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30" name="稻壳儿_刀客儿出品_8">
            <a:extLst>
              <a:ext uri="{FF2B5EF4-FFF2-40B4-BE49-F238E27FC236}">
                <a16:creationId xmlns:a16="http://schemas.microsoft.com/office/drawing/2014/main" id="{5DBC4BC7-DA3C-432A-8AA2-F25E3775840C}"/>
              </a:ext>
            </a:extLst>
          </p:cNvPr>
          <p:cNvSpPr/>
          <p:nvPr/>
        </p:nvSpPr>
        <p:spPr>
          <a:xfrm>
            <a:off x="4717581" y="3268680"/>
            <a:ext cx="604726" cy="60472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317500" dist="101477" dir="2699999" rotWithShape="0">
              <a:scrgbClr r="0" g="0" b="0">
                <a:alpha val="15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31" name="稻壳儿_刀客儿出品_9">
            <a:extLst>
              <a:ext uri="{FF2B5EF4-FFF2-40B4-BE49-F238E27FC236}">
                <a16:creationId xmlns:a16="http://schemas.microsoft.com/office/drawing/2014/main" id="{1F5BFE57-AA78-438C-8EEB-9CA0952B1AC4}"/>
              </a:ext>
            </a:extLst>
          </p:cNvPr>
          <p:cNvSpPr/>
          <p:nvPr/>
        </p:nvSpPr>
        <p:spPr>
          <a:xfrm>
            <a:off x="6674285" y="3268680"/>
            <a:ext cx="604726" cy="604726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317500" dist="101477" dir="2699999" rotWithShape="0">
              <a:scrgbClr r="0" g="0" b="0">
                <a:alpha val="15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32" name="稻壳儿_刀客儿出品_10">
            <a:extLst>
              <a:ext uri="{FF2B5EF4-FFF2-40B4-BE49-F238E27FC236}">
                <a16:creationId xmlns:a16="http://schemas.microsoft.com/office/drawing/2014/main" id="{0F2CD256-3D72-48E9-9F70-4E2502345A50}"/>
              </a:ext>
            </a:extLst>
          </p:cNvPr>
          <p:cNvSpPr/>
          <p:nvPr/>
        </p:nvSpPr>
        <p:spPr>
          <a:xfrm>
            <a:off x="8630989" y="3268680"/>
            <a:ext cx="604726" cy="604726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317500" dist="101477" dir="2699999" rotWithShape="0">
              <a:scrgbClr r="0" g="0" b="0">
                <a:alpha val="15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3" name="稻壳儿_刀客儿出品_11">
            <a:extLst>
              <a:ext uri="{FF2B5EF4-FFF2-40B4-BE49-F238E27FC236}">
                <a16:creationId xmlns:a16="http://schemas.microsoft.com/office/drawing/2014/main" id="{14E8580B-5B95-4184-A7A1-B47937BDFCB7}"/>
              </a:ext>
            </a:extLst>
          </p:cNvPr>
          <p:cNvSpPr txBox="1"/>
          <p:nvPr/>
        </p:nvSpPr>
        <p:spPr>
          <a:xfrm>
            <a:off x="5097169" y="2194645"/>
            <a:ext cx="1997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40537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2" grpId="0" animBg="1"/>
      <p:bldP spid="30" grpId="0" animBg="1"/>
      <p:bldP spid="31" grpId="0" animBg="1"/>
      <p:bldP spid="32" grpId="0" animBg="1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稻壳儿_刀客儿出品_1">
            <a:extLst>
              <a:ext uri="{FF2B5EF4-FFF2-40B4-BE49-F238E27FC236}">
                <a16:creationId xmlns:a16="http://schemas.microsoft.com/office/drawing/2014/main" id="{2214DF6B-7BC4-4785-AE3B-4551AD60645D}"/>
              </a:ext>
            </a:extLst>
          </p:cNvPr>
          <p:cNvSpPr txBox="1"/>
          <p:nvPr/>
        </p:nvSpPr>
        <p:spPr>
          <a:xfrm>
            <a:off x="4075688" y="2309255"/>
            <a:ext cx="40406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谢谢观看</a:t>
            </a:r>
            <a:endParaRPr 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6" name="稻壳儿_刀客儿出品_2">
            <a:extLst>
              <a:ext uri="{FF2B5EF4-FFF2-40B4-BE49-F238E27FC236}">
                <a16:creationId xmlns:a16="http://schemas.microsoft.com/office/drawing/2014/main" id="{67131E6C-BB67-4B2E-9531-4AFC5D4FCED2}"/>
              </a:ext>
            </a:extLst>
          </p:cNvPr>
          <p:cNvSpPr txBox="1"/>
          <p:nvPr/>
        </p:nvSpPr>
        <p:spPr>
          <a:xfrm>
            <a:off x="4483219" y="1601369"/>
            <a:ext cx="32255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Report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稻壳儿_刀客儿出品_3">
            <a:extLst>
              <a:ext uri="{FF2B5EF4-FFF2-40B4-BE49-F238E27FC236}">
                <a16:creationId xmlns:a16="http://schemas.microsoft.com/office/drawing/2014/main" id="{55D6C06E-9EB2-41C0-A054-A7025762E0DB}"/>
              </a:ext>
            </a:extLst>
          </p:cNvPr>
          <p:cNvSpPr/>
          <p:nvPr/>
        </p:nvSpPr>
        <p:spPr>
          <a:xfrm>
            <a:off x="5409302" y="3544957"/>
            <a:ext cx="1373401" cy="4001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17500" dist="101477" dir="2699999" rotWithShape="0">
              <a:scrgbClr r="0" g="0" b="0">
                <a:alpha val="15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稻壳儿_刀客儿出品_4">
            <a:extLst>
              <a:ext uri="{FF2B5EF4-FFF2-40B4-BE49-F238E27FC236}">
                <a16:creationId xmlns:a16="http://schemas.microsoft.com/office/drawing/2014/main" id="{4F714CEF-5B76-4C07-BA1B-1CE22B9D7F91}"/>
              </a:ext>
            </a:extLst>
          </p:cNvPr>
          <p:cNvSpPr txBox="1"/>
          <p:nvPr/>
        </p:nvSpPr>
        <p:spPr>
          <a:xfrm>
            <a:off x="5409302" y="3575735"/>
            <a:ext cx="1377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1"/>
                </a:solidFill>
              </a:rPr>
              <a:t>森焱创意</a:t>
            </a:r>
            <a:endParaRPr 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31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 animBg="1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稻壳儿_刀客儿出品_1">
            <a:extLst>
              <a:ext uri="{FF2B5EF4-FFF2-40B4-BE49-F238E27FC236}">
                <a16:creationId xmlns:a16="http://schemas.microsoft.com/office/drawing/2014/main" id="{16194A0A-9A00-430D-AF64-B2A0EAF93889}"/>
              </a:ext>
            </a:extLst>
          </p:cNvPr>
          <p:cNvSpPr txBox="1"/>
          <p:nvPr/>
        </p:nvSpPr>
        <p:spPr>
          <a:xfrm>
            <a:off x="4310896" y="1923233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6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/>
              <a:t>添加标题</a:t>
            </a:r>
            <a:endParaRPr lang="en-US" dirty="0"/>
          </a:p>
        </p:txBody>
      </p:sp>
      <p:sp>
        <p:nvSpPr>
          <p:cNvPr id="3" name="稻壳儿_刀客儿出品_2">
            <a:extLst>
              <a:ext uri="{FF2B5EF4-FFF2-40B4-BE49-F238E27FC236}">
                <a16:creationId xmlns:a16="http://schemas.microsoft.com/office/drawing/2014/main" id="{934C59FB-7A34-457A-A5F4-4C5E2EF1C73C}"/>
              </a:ext>
            </a:extLst>
          </p:cNvPr>
          <p:cNvSpPr txBox="1"/>
          <p:nvPr/>
        </p:nvSpPr>
        <p:spPr>
          <a:xfrm>
            <a:off x="5042667" y="1215347"/>
            <a:ext cx="21066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zh-CN" dirty="0"/>
              <a:t>PART.01</a:t>
            </a:r>
            <a:endParaRPr lang="en-US" dirty="0"/>
          </a:p>
        </p:txBody>
      </p:sp>
      <p:sp>
        <p:nvSpPr>
          <p:cNvPr id="4" name="稻壳儿_刀客儿出品_3">
            <a:extLst>
              <a:ext uri="{FF2B5EF4-FFF2-40B4-BE49-F238E27FC236}">
                <a16:creationId xmlns:a16="http://schemas.microsoft.com/office/drawing/2014/main" id="{7E5609FC-7496-479D-B568-DB30A68DAE24}"/>
              </a:ext>
            </a:extLst>
          </p:cNvPr>
          <p:cNvSpPr txBox="1"/>
          <p:nvPr/>
        </p:nvSpPr>
        <p:spPr>
          <a:xfrm>
            <a:off x="2611231" y="3031230"/>
            <a:ext cx="6969538" cy="79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Lorem ipsum dolor sit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amet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consectetuer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adipiscing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elit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Maecenas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porttitor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congue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massa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811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稻壳儿_刀客儿出品_1"/>
          <p:cNvSpPr>
            <a:spLocks/>
          </p:cNvSpPr>
          <p:nvPr/>
        </p:nvSpPr>
        <p:spPr bwMode="auto">
          <a:xfrm>
            <a:off x="5379925" y="1909187"/>
            <a:ext cx="5845648" cy="1115872"/>
          </a:xfrm>
          <a:custGeom>
            <a:avLst/>
            <a:gdLst>
              <a:gd name="T0" fmla="*/ 1407 w 14750"/>
              <a:gd name="T1" fmla="*/ 2814 h 2814"/>
              <a:gd name="T2" fmla="*/ 14750 w 14750"/>
              <a:gd name="T3" fmla="*/ 2814 h 2814"/>
              <a:gd name="T4" fmla="*/ 14750 w 14750"/>
              <a:gd name="T5" fmla="*/ 0 h 2814"/>
              <a:gd name="T6" fmla="*/ 1407 w 14750"/>
              <a:gd name="T7" fmla="*/ 0 h 2814"/>
              <a:gd name="T8" fmla="*/ 1307 w 14750"/>
              <a:gd name="T9" fmla="*/ 100 h 2814"/>
              <a:gd name="T10" fmla="*/ 1211 w 14750"/>
              <a:gd name="T11" fmla="*/ 196 h 2814"/>
              <a:gd name="T12" fmla="*/ 1121 w 14750"/>
              <a:gd name="T13" fmla="*/ 286 h 2814"/>
              <a:gd name="T14" fmla="*/ 1034 w 14750"/>
              <a:gd name="T15" fmla="*/ 374 h 2814"/>
              <a:gd name="T16" fmla="*/ 949 w 14750"/>
              <a:gd name="T17" fmla="*/ 458 h 2814"/>
              <a:gd name="T18" fmla="*/ 865 w 14750"/>
              <a:gd name="T19" fmla="*/ 541 h 2814"/>
              <a:gd name="T20" fmla="*/ 784 w 14750"/>
              <a:gd name="T21" fmla="*/ 622 h 2814"/>
              <a:gd name="T22" fmla="*/ 704 w 14750"/>
              <a:gd name="T23" fmla="*/ 704 h 2814"/>
              <a:gd name="T24" fmla="*/ 622 w 14750"/>
              <a:gd name="T25" fmla="*/ 784 h 2814"/>
              <a:gd name="T26" fmla="*/ 541 w 14750"/>
              <a:gd name="T27" fmla="*/ 865 h 2814"/>
              <a:gd name="T28" fmla="*/ 458 w 14750"/>
              <a:gd name="T29" fmla="*/ 949 h 2814"/>
              <a:gd name="T30" fmla="*/ 374 w 14750"/>
              <a:gd name="T31" fmla="*/ 1034 h 2814"/>
              <a:gd name="T32" fmla="*/ 286 w 14750"/>
              <a:gd name="T33" fmla="*/ 1121 h 2814"/>
              <a:gd name="T34" fmla="*/ 196 w 14750"/>
              <a:gd name="T35" fmla="*/ 1212 h 2814"/>
              <a:gd name="T36" fmla="*/ 100 w 14750"/>
              <a:gd name="T37" fmla="*/ 1307 h 2814"/>
              <a:gd name="T38" fmla="*/ 0 w 14750"/>
              <a:gd name="T39" fmla="*/ 1407 h 2814"/>
              <a:gd name="T40" fmla="*/ 100 w 14750"/>
              <a:gd name="T41" fmla="*/ 1507 h 2814"/>
              <a:gd name="T42" fmla="*/ 196 w 14750"/>
              <a:gd name="T43" fmla="*/ 1602 h 2814"/>
              <a:gd name="T44" fmla="*/ 286 w 14750"/>
              <a:gd name="T45" fmla="*/ 1694 h 2814"/>
              <a:gd name="T46" fmla="*/ 374 w 14750"/>
              <a:gd name="T47" fmla="*/ 1781 h 2814"/>
              <a:gd name="T48" fmla="*/ 458 w 14750"/>
              <a:gd name="T49" fmla="*/ 1866 h 2814"/>
              <a:gd name="T50" fmla="*/ 541 w 14750"/>
              <a:gd name="T51" fmla="*/ 1948 h 2814"/>
              <a:gd name="T52" fmla="*/ 622 w 14750"/>
              <a:gd name="T53" fmla="*/ 2030 h 2814"/>
              <a:gd name="T54" fmla="*/ 704 w 14750"/>
              <a:gd name="T55" fmla="*/ 2111 h 2814"/>
              <a:gd name="T56" fmla="*/ 784 w 14750"/>
              <a:gd name="T57" fmla="*/ 2191 h 2814"/>
              <a:gd name="T58" fmla="*/ 865 w 14750"/>
              <a:gd name="T59" fmla="*/ 2272 h 2814"/>
              <a:gd name="T60" fmla="*/ 949 w 14750"/>
              <a:gd name="T61" fmla="*/ 2355 h 2814"/>
              <a:gd name="T62" fmla="*/ 1034 w 14750"/>
              <a:gd name="T63" fmla="*/ 2440 h 2814"/>
              <a:gd name="T64" fmla="*/ 1121 w 14750"/>
              <a:gd name="T65" fmla="*/ 2528 h 2814"/>
              <a:gd name="T66" fmla="*/ 1211 w 14750"/>
              <a:gd name="T67" fmla="*/ 2619 h 2814"/>
              <a:gd name="T68" fmla="*/ 1307 w 14750"/>
              <a:gd name="T69" fmla="*/ 2714 h 2814"/>
              <a:gd name="T70" fmla="*/ 1407 w 14750"/>
              <a:gd name="T71" fmla="*/ 2814 h 2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750" h="2814">
                <a:moveTo>
                  <a:pt x="1407" y="2814"/>
                </a:moveTo>
                <a:lnTo>
                  <a:pt x="14750" y="2814"/>
                </a:lnTo>
                <a:lnTo>
                  <a:pt x="14750" y="0"/>
                </a:lnTo>
                <a:lnTo>
                  <a:pt x="1407" y="0"/>
                </a:lnTo>
                <a:lnTo>
                  <a:pt x="1307" y="100"/>
                </a:lnTo>
                <a:lnTo>
                  <a:pt x="1211" y="196"/>
                </a:lnTo>
                <a:lnTo>
                  <a:pt x="1121" y="286"/>
                </a:lnTo>
                <a:lnTo>
                  <a:pt x="1034" y="374"/>
                </a:lnTo>
                <a:lnTo>
                  <a:pt x="949" y="458"/>
                </a:lnTo>
                <a:lnTo>
                  <a:pt x="865" y="541"/>
                </a:lnTo>
                <a:lnTo>
                  <a:pt x="784" y="622"/>
                </a:lnTo>
                <a:lnTo>
                  <a:pt x="704" y="704"/>
                </a:lnTo>
                <a:lnTo>
                  <a:pt x="622" y="784"/>
                </a:lnTo>
                <a:lnTo>
                  <a:pt x="541" y="865"/>
                </a:lnTo>
                <a:lnTo>
                  <a:pt x="458" y="949"/>
                </a:lnTo>
                <a:lnTo>
                  <a:pt x="374" y="1034"/>
                </a:lnTo>
                <a:lnTo>
                  <a:pt x="286" y="1121"/>
                </a:lnTo>
                <a:lnTo>
                  <a:pt x="196" y="1212"/>
                </a:lnTo>
                <a:lnTo>
                  <a:pt x="100" y="1307"/>
                </a:lnTo>
                <a:lnTo>
                  <a:pt x="0" y="1407"/>
                </a:lnTo>
                <a:lnTo>
                  <a:pt x="100" y="1507"/>
                </a:lnTo>
                <a:lnTo>
                  <a:pt x="196" y="1602"/>
                </a:lnTo>
                <a:lnTo>
                  <a:pt x="286" y="1694"/>
                </a:lnTo>
                <a:lnTo>
                  <a:pt x="374" y="1781"/>
                </a:lnTo>
                <a:lnTo>
                  <a:pt x="458" y="1866"/>
                </a:lnTo>
                <a:lnTo>
                  <a:pt x="541" y="1948"/>
                </a:lnTo>
                <a:lnTo>
                  <a:pt x="622" y="2030"/>
                </a:lnTo>
                <a:lnTo>
                  <a:pt x="704" y="2111"/>
                </a:lnTo>
                <a:lnTo>
                  <a:pt x="784" y="2191"/>
                </a:lnTo>
                <a:lnTo>
                  <a:pt x="865" y="2272"/>
                </a:lnTo>
                <a:lnTo>
                  <a:pt x="949" y="2355"/>
                </a:lnTo>
                <a:lnTo>
                  <a:pt x="1034" y="2440"/>
                </a:lnTo>
                <a:lnTo>
                  <a:pt x="1121" y="2528"/>
                </a:lnTo>
                <a:lnTo>
                  <a:pt x="1211" y="2619"/>
                </a:lnTo>
                <a:lnTo>
                  <a:pt x="1307" y="2714"/>
                </a:lnTo>
                <a:lnTo>
                  <a:pt x="1407" y="2814"/>
                </a:lnTo>
                <a:close/>
              </a:path>
            </a:pathLst>
          </a:custGeom>
          <a:gradFill>
            <a:gsLst>
              <a:gs pos="59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0" scaled="1"/>
          </a:gradFill>
          <a:ln>
            <a:noFill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9" name="稻壳儿_刀客儿出品_2"/>
          <p:cNvSpPr>
            <a:spLocks noEditPoints="1"/>
          </p:cNvSpPr>
          <p:nvPr/>
        </p:nvSpPr>
        <p:spPr bwMode="auto">
          <a:xfrm>
            <a:off x="5530505" y="2516259"/>
            <a:ext cx="442228" cy="437473"/>
          </a:xfrm>
          <a:custGeom>
            <a:avLst/>
            <a:gdLst>
              <a:gd name="T0" fmla="*/ 874 w 980"/>
              <a:gd name="T1" fmla="*/ 892 h 979"/>
              <a:gd name="T2" fmla="*/ 892 w 980"/>
              <a:gd name="T3" fmla="*/ 873 h 979"/>
              <a:gd name="T4" fmla="*/ 980 w 980"/>
              <a:gd name="T5" fmla="*/ 961 h 979"/>
              <a:gd name="T6" fmla="*/ 962 w 980"/>
              <a:gd name="T7" fmla="*/ 979 h 979"/>
              <a:gd name="T8" fmla="*/ 874 w 980"/>
              <a:gd name="T9" fmla="*/ 892 h 979"/>
              <a:gd name="T10" fmla="*/ 0 w 980"/>
              <a:gd name="T11" fmla="*/ 18 h 979"/>
              <a:gd name="T12" fmla="*/ 19 w 980"/>
              <a:gd name="T13" fmla="*/ 0 h 979"/>
              <a:gd name="T14" fmla="*/ 106 w 980"/>
              <a:gd name="T15" fmla="*/ 87 h 979"/>
              <a:gd name="T16" fmla="*/ 88 w 980"/>
              <a:gd name="T17" fmla="*/ 105 h 979"/>
              <a:gd name="T18" fmla="*/ 0 w 980"/>
              <a:gd name="T19" fmla="*/ 18 h 979"/>
              <a:gd name="T20" fmla="*/ 175 w 980"/>
              <a:gd name="T21" fmla="*/ 192 h 979"/>
              <a:gd name="T22" fmla="*/ 194 w 980"/>
              <a:gd name="T23" fmla="*/ 174 h 979"/>
              <a:gd name="T24" fmla="*/ 281 w 980"/>
              <a:gd name="T25" fmla="*/ 262 h 979"/>
              <a:gd name="T26" fmla="*/ 263 w 980"/>
              <a:gd name="T27" fmla="*/ 280 h 979"/>
              <a:gd name="T28" fmla="*/ 175 w 980"/>
              <a:gd name="T29" fmla="*/ 192 h 979"/>
              <a:gd name="T30" fmla="*/ 350 w 980"/>
              <a:gd name="T31" fmla="*/ 368 h 979"/>
              <a:gd name="T32" fmla="*/ 368 w 980"/>
              <a:gd name="T33" fmla="*/ 349 h 979"/>
              <a:gd name="T34" fmla="*/ 455 w 980"/>
              <a:gd name="T35" fmla="*/ 436 h 979"/>
              <a:gd name="T36" fmla="*/ 438 w 980"/>
              <a:gd name="T37" fmla="*/ 455 h 979"/>
              <a:gd name="T38" fmla="*/ 350 w 980"/>
              <a:gd name="T39" fmla="*/ 368 h 979"/>
              <a:gd name="T40" fmla="*/ 525 w 980"/>
              <a:gd name="T41" fmla="*/ 542 h 979"/>
              <a:gd name="T42" fmla="*/ 542 w 980"/>
              <a:gd name="T43" fmla="*/ 524 h 979"/>
              <a:gd name="T44" fmla="*/ 631 w 980"/>
              <a:gd name="T45" fmla="*/ 612 h 979"/>
              <a:gd name="T46" fmla="*/ 612 w 980"/>
              <a:gd name="T47" fmla="*/ 629 h 979"/>
              <a:gd name="T48" fmla="*/ 525 w 980"/>
              <a:gd name="T49" fmla="*/ 542 h 979"/>
              <a:gd name="T50" fmla="*/ 699 w 980"/>
              <a:gd name="T51" fmla="*/ 717 h 979"/>
              <a:gd name="T52" fmla="*/ 718 w 980"/>
              <a:gd name="T53" fmla="*/ 699 h 979"/>
              <a:gd name="T54" fmla="*/ 805 w 980"/>
              <a:gd name="T55" fmla="*/ 786 h 979"/>
              <a:gd name="T56" fmla="*/ 786 w 980"/>
              <a:gd name="T57" fmla="*/ 804 h 979"/>
              <a:gd name="T58" fmla="*/ 699 w 980"/>
              <a:gd name="T59" fmla="*/ 717 h 9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980" h="979">
                <a:moveTo>
                  <a:pt x="874" y="892"/>
                </a:moveTo>
                <a:lnTo>
                  <a:pt x="892" y="873"/>
                </a:lnTo>
                <a:lnTo>
                  <a:pt x="980" y="961"/>
                </a:lnTo>
                <a:lnTo>
                  <a:pt x="962" y="979"/>
                </a:lnTo>
                <a:lnTo>
                  <a:pt x="874" y="892"/>
                </a:lnTo>
                <a:close/>
                <a:moveTo>
                  <a:pt x="0" y="18"/>
                </a:moveTo>
                <a:lnTo>
                  <a:pt x="19" y="0"/>
                </a:lnTo>
                <a:lnTo>
                  <a:pt x="106" y="87"/>
                </a:lnTo>
                <a:lnTo>
                  <a:pt x="88" y="105"/>
                </a:lnTo>
                <a:lnTo>
                  <a:pt x="0" y="18"/>
                </a:lnTo>
                <a:close/>
                <a:moveTo>
                  <a:pt x="175" y="192"/>
                </a:moveTo>
                <a:lnTo>
                  <a:pt x="194" y="174"/>
                </a:lnTo>
                <a:lnTo>
                  <a:pt x="281" y="262"/>
                </a:lnTo>
                <a:lnTo>
                  <a:pt x="263" y="280"/>
                </a:lnTo>
                <a:lnTo>
                  <a:pt x="175" y="192"/>
                </a:lnTo>
                <a:close/>
                <a:moveTo>
                  <a:pt x="350" y="368"/>
                </a:moveTo>
                <a:lnTo>
                  <a:pt x="368" y="349"/>
                </a:lnTo>
                <a:lnTo>
                  <a:pt x="455" y="436"/>
                </a:lnTo>
                <a:lnTo>
                  <a:pt x="438" y="455"/>
                </a:lnTo>
                <a:lnTo>
                  <a:pt x="350" y="368"/>
                </a:lnTo>
                <a:close/>
                <a:moveTo>
                  <a:pt x="525" y="542"/>
                </a:moveTo>
                <a:lnTo>
                  <a:pt x="542" y="524"/>
                </a:lnTo>
                <a:lnTo>
                  <a:pt x="631" y="612"/>
                </a:lnTo>
                <a:lnTo>
                  <a:pt x="612" y="629"/>
                </a:lnTo>
                <a:lnTo>
                  <a:pt x="525" y="542"/>
                </a:lnTo>
                <a:close/>
                <a:moveTo>
                  <a:pt x="699" y="717"/>
                </a:moveTo>
                <a:lnTo>
                  <a:pt x="718" y="699"/>
                </a:lnTo>
                <a:lnTo>
                  <a:pt x="805" y="786"/>
                </a:lnTo>
                <a:lnTo>
                  <a:pt x="786" y="804"/>
                </a:lnTo>
                <a:lnTo>
                  <a:pt x="699" y="7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11" name="稻壳儿_刀客儿出品_3"/>
          <p:cNvSpPr>
            <a:spLocks noEditPoints="1"/>
          </p:cNvSpPr>
          <p:nvPr/>
        </p:nvSpPr>
        <p:spPr bwMode="auto">
          <a:xfrm>
            <a:off x="5530506" y="1975760"/>
            <a:ext cx="442227" cy="442227"/>
          </a:xfrm>
          <a:custGeom>
            <a:avLst/>
            <a:gdLst>
              <a:gd name="T0" fmla="*/ 88 w 980"/>
              <a:gd name="T1" fmla="*/ 873 h 979"/>
              <a:gd name="T2" fmla="*/ 106 w 980"/>
              <a:gd name="T3" fmla="*/ 892 h 979"/>
              <a:gd name="T4" fmla="*/ 19 w 980"/>
              <a:gd name="T5" fmla="*/ 979 h 979"/>
              <a:gd name="T6" fmla="*/ 0 w 980"/>
              <a:gd name="T7" fmla="*/ 961 h 979"/>
              <a:gd name="T8" fmla="*/ 88 w 980"/>
              <a:gd name="T9" fmla="*/ 873 h 979"/>
              <a:gd name="T10" fmla="*/ 962 w 980"/>
              <a:gd name="T11" fmla="*/ 0 h 979"/>
              <a:gd name="T12" fmla="*/ 980 w 980"/>
              <a:gd name="T13" fmla="*/ 18 h 979"/>
              <a:gd name="T14" fmla="*/ 892 w 980"/>
              <a:gd name="T15" fmla="*/ 105 h 979"/>
              <a:gd name="T16" fmla="*/ 875 w 980"/>
              <a:gd name="T17" fmla="*/ 87 h 979"/>
              <a:gd name="T18" fmla="*/ 962 w 980"/>
              <a:gd name="T19" fmla="*/ 0 h 979"/>
              <a:gd name="T20" fmla="*/ 786 w 980"/>
              <a:gd name="T21" fmla="*/ 175 h 979"/>
              <a:gd name="T22" fmla="*/ 805 w 980"/>
              <a:gd name="T23" fmla="*/ 193 h 979"/>
              <a:gd name="T24" fmla="*/ 718 w 980"/>
              <a:gd name="T25" fmla="*/ 281 h 979"/>
              <a:gd name="T26" fmla="*/ 699 w 980"/>
              <a:gd name="T27" fmla="*/ 262 h 979"/>
              <a:gd name="T28" fmla="*/ 786 w 980"/>
              <a:gd name="T29" fmla="*/ 175 h 979"/>
              <a:gd name="T30" fmla="*/ 612 w 980"/>
              <a:gd name="T31" fmla="*/ 349 h 979"/>
              <a:gd name="T32" fmla="*/ 631 w 980"/>
              <a:gd name="T33" fmla="*/ 368 h 979"/>
              <a:gd name="T34" fmla="*/ 542 w 980"/>
              <a:gd name="T35" fmla="*/ 455 h 979"/>
              <a:gd name="T36" fmla="*/ 525 w 980"/>
              <a:gd name="T37" fmla="*/ 436 h 979"/>
              <a:gd name="T38" fmla="*/ 612 w 980"/>
              <a:gd name="T39" fmla="*/ 349 h 979"/>
              <a:gd name="T40" fmla="*/ 438 w 980"/>
              <a:gd name="T41" fmla="*/ 525 h 979"/>
              <a:gd name="T42" fmla="*/ 455 w 980"/>
              <a:gd name="T43" fmla="*/ 542 h 979"/>
              <a:gd name="T44" fmla="*/ 368 w 980"/>
              <a:gd name="T45" fmla="*/ 629 h 979"/>
              <a:gd name="T46" fmla="*/ 350 w 980"/>
              <a:gd name="T47" fmla="*/ 612 h 979"/>
              <a:gd name="T48" fmla="*/ 438 w 980"/>
              <a:gd name="T49" fmla="*/ 525 h 979"/>
              <a:gd name="T50" fmla="*/ 263 w 980"/>
              <a:gd name="T51" fmla="*/ 699 h 979"/>
              <a:gd name="T52" fmla="*/ 281 w 980"/>
              <a:gd name="T53" fmla="*/ 717 h 979"/>
              <a:gd name="T54" fmla="*/ 194 w 980"/>
              <a:gd name="T55" fmla="*/ 804 h 979"/>
              <a:gd name="T56" fmla="*/ 175 w 980"/>
              <a:gd name="T57" fmla="*/ 786 h 979"/>
              <a:gd name="T58" fmla="*/ 263 w 980"/>
              <a:gd name="T59" fmla="*/ 699 h 9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980" h="979">
                <a:moveTo>
                  <a:pt x="88" y="873"/>
                </a:moveTo>
                <a:lnTo>
                  <a:pt x="106" y="892"/>
                </a:lnTo>
                <a:lnTo>
                  <a:pt x="19" y="979"/>
                </a:lnTo>
                <a:lnTo>
                  <a:pt x="0" y="961"/>
                </a:lnTo>
                <a:lnTo>
                  <a:pt x="88" y="873"/>
                </a:lnTo>
                <a:close/>
                <a:moveTo>
                  <a:pt x="962" y="0"/>
                </a:moveTo>
                <a:lnTo>
                  <a:pt x="980" y="18"/>
                </a:lnTo>
                <a:lnTo>
                  <a:pt x="892" y="105"/>
                </a:lnTo>
                <a:lnTo>
                  <a:pt x="875" y="87"/>
                </a:lnTo>
                <a:lnTo>
                  <a:pt x="962" y="0"/>
                </a:lnTo>
                <a:close/>
                <a:moveTo>
                  <a:pt x="786" y="175"/>
                </a:moveTo>
                <a:lnTo>
                  <a:pt x="805" y="193"/>
                </a:lnTo>
                <a:lnTo>
                  <a:pt x="718" y="281"/>
                </a:lnTo>
                <a:lnTo>
                  <a:pt x="699" y="262"/>
                </a:lnTo>
                <a:lnTo>
                  <a:pt x="786" y="175"/>
                </a:lnTo>
                <a:close/>
                <a:moveTo>
                  <a:pt x="612" y="349"/>
                </a:moveTo>
                <a:lnTo>
                  <a:pt x="631" y="368"/>
                </a:lnTo>
                <a:lnTo>
                  <a:pt x="542" y="455"/>
                </a:lnTo>
                <a:lnTo>
                  <a:pt x="525" y="436"/>
                </a:lnTo>
                <a:lnTo>
                  <a:pt x="612" y="349"/>
                </a:lnTo>
                <a:close/>
                <a:moveTo>
                  <a:pt x="438" y="525"/>
                </a:moveTo>
                <a:lnTo>
                  <a:pt x="455" y="542"/>
                </a:lnTo>
                <a:lnTo>
                  <a:pt x="368" y="629"/>
                </a:lnTo>
                <a:lnTo>
                  <a:pt x="350" y="612"/>
                </a:lnTo>
                <a:lnTo>
                  <a:pt x="438" y="525"/>
                </a:lnTo>
                <a:close/>
                <a:moveTo>
                  <a:pt x="263" y="699"/>
                </a:moveTo>
                <a:lnTo>
                  <a:pt x="281" y="717"/>
                </a:lnTo>
                <a:lnTo>
                  <a:pt x="194" y="804"/>
                </a:lnTo>
                <a:lnTo>
                  <a:pt x="175" y="786"/>
                </a:lnTo>
                <a:lnTo>
                  <a:pt x="263" y="6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12" name="稻壳儿_刀客儿出品_4"/>
          <p:cNvSpPr>
            <a:spLocks noEditPoints="1"/>
          </p:cNvSpPr>
          <p:nvPr/>
        </p:nvSpPr>
        <p:spPr bwMode="auto">
          <a:xfrm>
            <a:off x="6044062" y="1975759"/>
            <a:ext cx="5032519" cy="9510"/>
          </a:xfrm>
          <a:custGeom>
            <a:avLst/>
            <a:gdLst>
              <a:gd name="T0" fmla="*/ 0 w 12700"/>
              <a:gd name="T1" fmla="*/ 0 h 26"/>
              <a:gd name="T2" fmla="*/ 12572 w 12700"/>
              <a:gd name="T3" fmla="*/ 26 h 26"/>
              <a:gd name="T4" fmla="*/ 12443 w 12700"/>
              <a:gd name="T5" fmla="*/ 26 h 26"/>
              <a:gd name="T6" fmla="*/ 12188 w 12700"/>
              <a:gd name="T7" fmla="*/ 0 h 26"/>
              <a:gd name="T8" fmla="*/ 12188 w 12700"/>
              <a:gd name="T9" fmla="*/ 0 h 26"/>
              <a:gd name="T10" fmla="*/ 11802 w 12700"/>
              <a:gd name="T11" fmla="*/ 0 h 26"/>
              <a:gd name="T12" fmla="*/ 11545 w 12700"/>
              <a:gd name="T13" fmla="*/ 26 h 26"/>
              <a:gd name="T14" fmla="*/ 11417 w 12700"/>
              <a:gd name="T15" fmla="*/ 26 h 26"/>
              <a:gd name="T16" fmla="*/ 11161 w 12700"/>
              <a:gd name="T17" fmla="*/ 0 h 26"/>
              <a:gd name="T18" fmla="*/ 11161 w 12700"/>
              <a:gd name="T19" fmla="*/ 0 h 26"/>
              <a:gd name="T20" fmla="*/ 10776 w 12700"/>
              <a:gd name="T21" fmla="*/ 0 h 26"/>
              <a:gd name="T22" fmla="*/ 10519 w 12700"/>
              <a:gd name="T23" fmla="*/ 26 h 26"/>
              <a:gd name="T24" fmla="*/ 10390 w 12700"/>
              <a:gd name="T25" fmla="*/ 26 h 26"/>
              <a:gd name="T26" fmla="*/ 10135 w 12700"/>
              <a:gd name="T27" fmla="*/ 0 h 26"/>
              <a:gd name="T28" fmla="*/ 10135 w 12700"/>
              <a:gd name="T29" fmla="*/ 0 h 26"/>
              <a:gd name="T30" fmla="*/ 9749 w 12700"/>
              <a:gd name="T31" fmla="*/ 0 h 26"/>
              <a:gd name="T32" fmla="*/ 9492 w 12700"/>
              <a:gd name="T33" fmla="*/ 26 h 26"/>
              <a:gd name="T34" fmla="*/ 9365 w 12700"/>
              <a:gd name="T35" fmla="*/ 26 h 26"/>
              <a:gd name="T36" fmla="*/ 9108 w 12700"/>
              <a:gd name="T37" fmla="*/ 0 h 26"/>
              <a:gd name="T38" fmla="*/ 9108 w 12700"/>
              <a:gd name="T39" fmla="*/ 0 h 26"/>
              <a:gd name="T40" fmla="*/ 8723 w 12700"/>
              <a:gd name="T41" fmla="*/ 0 h 26"/>
              <a:gd name="T42" fmla="*/ 8467 w 12700"/>
              <a:gd name="T43" fmla="*/ 26 h 26"/>
              <a:gd name="T44" fmla="*/ 8339 w 12700"/>
              <a:gd name="T45" fmla="*/ 26 h 26"/>
              <a:gd name="T46" fmla="*/ 8082 w 12700"/>
              <a:gd name="T47" fmla="*/ 0 h 26"/>
              <a:gd name="T48" fmla="*/ 8082 w 12700"/>
              <a:gd name="T49" fmla="*/ 0 h 26"/>
              <a:gd name="T50" fmla="*/ 7696 w 12700"/>
              <a:gd name="T51" fmla="*/ 0 h 26"/>
              <a:gd name="T52" fmla="*/ 7441 w 12700"/>
              <a:gd name="T53" fmla="*/ 26 h 26"/>
              <a:gd name="T54" fmla="*/ 7312 w 12700"/>
              <a:gd name="T55" fmla="*/ 26 h 26"/>
              <a:gd name="T56" fmla="*/ 7055 w 12700"/>
              <a:gd name="T57" fmla="*/ 0 h 26"/>
              <a:gd name="T58" fmla="*/ 7055 w 12700"/>
              <a:gd name="T59" fmla="*/ 0 h 26"/>
              <a:gd name="T60" fmla="*/ 6670 w 12700"/>
              <a:gd name="T61" fmla="*/ 0 h 26"/>
              <a:gd name="T62" fmla="*/ 6414 w 12700"/>
              <a:gd name="T63" fmla="*/ 26 h 26"/>
              <a:gd name="T64" fmla="*/ 6286 w 12700"/>
              <a:gd name="T65" fmla="*/ 26 h 26"/>
              <a:gd name="T66" fmla="*/ 6029 w 12700"/>
              <a:gd name="T67" fmla="*/ 0 h 26"/>
              <a:gd name="T68" fmla="*/ 6029 w 12700"/>
              <a:gd name="T69" fmla="*/ 0 h 26"/>
              <a:gd name="T70" fmla="*/ 5645 w 12700"/>
              <a:gd name="T71" fmla="*/ 0 h 26"/>
              <a:gd name="T72" fmla="*/ 5388 w 12700"/>
              <a:gd name="T73" fmla="*/ 26 h 26"/>
              <a:gd name="T74" fmla="*/ 5259 w 12700"/>
              <a:gd name="T75" fmla="*/ 26 h 26"/>
              <a:gd name="T76" fmla="*/ 5002 w 12700"/>
              <a:gd name="T77" fmla="*/ 0 h 26"/>
              <a:gd name="T78" fmla="*/ 5002 w 12700"/>
              <a:gd name="T79" fmla="*/ 0 h 26"/>
              <a:gd name="T80" fmla="*/ 4618 w 12700"/>
              <a:gd name="T81" fmla="*/ 0 h 26"/>
              <a:gd name="T82" fmla="*/ 4361 w 12700"/>
              <a:gd name="T83" fmla="*/ 26 h 26"/>
              <a:gd name="T84" fmla="*/ 4233 w 12700"/>
              <a:gd name="T85" fmla="*/ 26 h 26"/>
              <a:gd name="T86" fmla="*/ 3976 w 12700"/>
              <a:gd name="T87" fmla="*/ 0 h 26"/>
              <a:gd name="T88" fmla="*/ 3976 w 12700"/>
              <a:gd name="T89" fmla="*/ 0 h 26"/>
              <a:gd name="T90" fmla="*/ 3592 w 12700"/>
              <a:gd name="T91" fmla="*/ 0 h 26"/>
              <a:gd name="T92" fmla="*/ 3335 w 12700"/>
              <a:gd name="T93" fmla="*/ 26 h 26"/>
              <a:gd name="T94" fmla="*/ 3206 w 12700"/>
              <a:gd name="T95" fmla="*/ 26 h 26"/>
              <a:gd name="T96" fmla="*/ 2949 w 12700"/>
              <a:gd name="T97" fmla="*/ 0 h 26"/>
              <a:gd name="T98" fmla="*/ 2949 w 12700"/>
              <a:gd name="T99" fmla="*/ 0 h 26"/>
              <a:gd name="T100" fmla="*/ 2565 w 12700"/>
              <a:gd name="T101" fmla="*/ 0 h 26"/>
              <a:gd name="T102" fmla="*/ 2308 w 12700"/>
              <a:gd name="T103" fmla="*/ 26 h 26"/>
              <a:gd name="T104" fmla="*/ 2180 w 12700"/>
              <a:gd name="T105" fmla="*/ 26 h 26"/>
              <a:gd name="T106" fmla="*/ 1923 w 12700"/>
              <a:gd name="T107" fmla="*/ 0 h 26"/>
              <a:gd name="T108" fmla="*/ 1923 w 12700"/>
              <a:gd name="T109" fmla="*/ 0 h 26"/>
              <a:gd name="T110" fmla="*/ 1539 w 12700"/>
              <a:gd name="T111" fmla="*/ 0 h 26"/>
              <a:gd name="T112" fmla="*/ 1282 w 12700"/>
              <a:gd name="T113" fmla="*/ 26 h 26"/>
              <a:gd name="T114" fmla="*/ 1153 w 12700"/>
              <a:gd name="T115" fmla="*/ 26 h 26"/>
              <a:gd name="T116" fmla="*/ 898 w 12700"/>
              <a:gd name="T117" fmla="*/ 0 h 26"/>
              <a:gd name="T118" fmla="*/ 898 w 12700"/>
              <a:gd name="T119" fmla="*/ 0 h 26"/>
              <a:gd name="T120" fmla="*/ 512 w 12700"/>
              <a:gd name="T121" fmla="*/ 0 h 26"/>
              <a:gd name="T122" fmla="*/ 255 w 12700"/>
              <a:gd name="T123" fmla="*/ 2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2700" h="26">
                <a:moveTo>
                  <a:pt x="127" y="0"/>
                </a:moveTo>
                <a:lnTo>
                  <a:pt x="127" y="26"/>
                </a:lnTo>
                <a:lnTo>
                  <a:pt x="0" y="26"/>
                </a:lnTo>
                <a:lnTo>
                  <a:pt x="0" y="0"/>
                </a:lnTo>
                <a:lnTo>
                  <a:pt x="127" y="0"/>
                </a:lnTo>
                <a:close/>
                <a:moveTo>
                  <a:pt x="12700" y="0"/>
                </a:moveTo>
                <a:lnTo>
                  <a:pt x="12700" y="26"/>
                </a:lnTo>
                <a:lnTo>
                  <a:pt x="12572" y="26"/>
                </a:lnTo>
                <a:lnTo>
                  <a:pt x="12572" y="0"/>
                </a:lnTo>
                <a:lnTo>
                  <a:pt x="12700" y="0"/>
                </a:lnTo>
                <a:close/>
                <a:moveTo>
                  <a:pt x="12443" y="0"/>
                </a:moveTo>
                <a:lnTo>
                  <a:pt x="12443" y="26"/>
                </a:lnTo>
                <a:lnTo>
                  <a:pt x="12315" y="26"/>
                </a:lnTo>
                <a:lnTo>
                  <a:pt x="12315" y="0"/>
                </a:lnTo>
                <a:lnTo>
                  <a:pt x="12443" y="0"/>
                </a:lnTo>
                <a:close/>
                <a:moveTo>
                  <a:pt x="12188" y="0"/>
                </a:moveTo>
                <a:lnTo>
                  <a:pt x="12188" y="26"/>
                </a:lnTo>
                <a:lnTo>
                  <a:pt x="12059" y="26"/>
                </a:lnTo>
                <a:lnTo>
                  <a:pt x="12059" y="0"/>
                </a:lnTo>
                <a:lnTo>
                  <a:pt x="12188" y="0"/>
                </a:lnTo>
                <a:close/>
                <a:moveTo>
                  <a:pt x="11931" y="0"/>
                </a:moveTo>
                <a:lnTo>
                  <a:pt x="11931" y="26"/>
                </a:lnTo>
                <a:lnTo>
                  <a:pt x="11802" y="26"/>
                </a:lnTo>
                <a:lnTo>
                  <a:pt x="11802" y="0"/>
                </a:lnTo>
                <a:lnTo>
                  <a:pt x="11931" y="0"/>
                </a:lnTo>
                <a:close/>
                <a:moveTo>
                  <a:pt x="11674" y="0"/>
                </a:moveTo>
                <a:lnTo>
                  <a:pt x="11674" y="26"/>
                </a:lnTo>
                <a:lnTo>
                  <a:pt x="11545" y="26"/>
                </a:lnTo>
                <a:lnTo>
                  <a:pt x="11545" y="0"/>
                </a:lnTo>
                <a:lnTo>
                  <a:pt x="11674" y="0"/>
                </a:lnTo>
                <a:close/>
                <a:moveTo>
                  <a:pt x="11417" y="0"/>
                </a:moveTo>
                <a:lnTo>
                  <a:pt x="11417" y="26"/>
                </a:lnTo>
                <a:lnTo>
                  <a:pt x="11290" y="26"/>
                </a:lnTo>
                <a:lnTo>
                  <a:pt x="11290" y="0"/>
                </a:lnTo>
                <a:lnTo>
                  <a:pt x="11417" y="0"/>
                </a:lnTo>
                <a:close/>
                <a:moveTo>
                  <a:pt x="11161" y="0"/>
                </a:moveTo>
                <a:lnTo>
                  <a:pt x="11161" y="26"/>
                </a:lnTo>
                <a:lnTo>
                  <a:pt x="11033" y="26"/>
                </a:lnTo>
                <a:lnTo>
                  <a:pt x="11033" y="0"/>
                </a:lnTo>
                <a:lnTo>
                  <a:pt x="11161" y="0"/>
                </a:lnTo>
                <a:close/>
                <a:moveTo>
                  <a:pt x="10904" y="0"/>
                </a:moveTo>
                <a:lnTo>
                  <a:pt x="10904" y="26"/>
                </a:lnTo>
                <a:lnTo>
                  <a:pt x="10776" y="26"/>
                </a:lnTo>
                <a:lnTo>
                  <a:pt x="10776" y="0"/>
                </a:lnTo>
                <a:lnTo>
                  <a:pt x="10904" y="0"/>
                </a:lnTo>
                <a:close/>
                <a:moveTo>
                  <a:pt x="10647" y="0"/>
                </a:moveTo>
                <a:lnTo>
                  <a:pt x="10647" y="26"/>
                </a:lnTo>
                <a:lnTo>
                  <a:pt x="10519" y="26"/>
                </a:lnTo>
                <a:lnTo>
                  <a:pt x="10519" y="0"/>
                </a:lnTo>
                <a:lnTo>
                  <a:pt x="10647" y="0"/>
                </a:lnTo>
                <a:close/>
                <a:moveTo>
                  <a:pt x="10390" y="0"/>
                </a:moveTo>
                <a:lnTo>
                  <a:pt x="10390" y="26"/>
                </a:lnTo>
                <a:lnTo>
                  <a:pt x="10263" y="26"/>
                </a:lnTo>
                <a:lnTo>
                  <a:pt x="10263" y="0"/>
                </a:lnTo>
                <a:lnTo>
                  <a:pt x="10390" y="0"/>
                </a:lnTo>
                <a:close/>
                <a:moveTo>
                  <a:pt x="10135" y="0"/>
                </a:moveTo>
                <a:lnTo>
                  <a:pt x="10135" y="26"/>
                </a:lnTo>
                <a:lnTo>
                  <a:pt x="10006" y="26"/>
                </a:lnTo>
                <a:lnTo>
                  <a:pt x="10006" y="0"/>
                </a:lnTo>
                <a:lnTo>
                  <a:pt x="10135" y="0"/>
                </a:lnTo>
                <a:close/>
                <a:moveTo>
                  <a:pt x="9878" y="0"/>
                </a:moveTo>
                <a:lnTo>
                  <a:pt x="9878" y="26"/>
                </a:lnTo>
                <a:lnTo>
                  <a:pt x="9749" y="26"/>
                </a:lnTo>
                <a:lnTo>
                  <a:pt x="9749" y="0"/>
                </a:lnTo>
                <a:lnTo>
                  <a:pt x="9878" y="0"/>
                </a:lnTo>
                <a:close/>
                <a:moveTo>
                  <a:pt x="9621" y="0"/>
                </a:moveTo>
                <a:lnTo>
                  <a:pt x="9621" y="26"/>
                </a:lnTo>
                <a:lnTo>
                  <a:pt x="9492" y="26"/>
                </a:lnTo>
                <a:lnTo>
                  <a:pt x="9492" y="0"/>
                </a:lnTo>
                <a:lnTo>
                  <a:pt x="9621" y="0"/>
                </a:lnTo>
                <a:close/>
                <a:moveTo>
                  <a:pt x="9365" y="0"/>
                </a:moveTo>
                <a:lnTo>
                  <a:pt x="9365" y="26"/>
                </a:lnTo>
                <a:lnTo>
                  <a:pt x="9237" y="26"/>
                </a:lnTo>
                <a:lnTo>
                  <a:pt x="9237" y="0"/>
                </a:lnTo>
                <a:lnTo>
                  <a:pt x="9365" y="0"/>
                </a:lnTo>
                <a:close/>
                <a:moveTo>
                  <a:pt x="9108" y="0"/>
                </a:moveTo>
                <a:lnTo>
                  <a:pt x="9108" y="26"/>
                </a:lnTo>
                <a:lnTo>
                  <a:pt x="8980" y="26"/>
                </a:lnTo>
                <a:lnTo>
                  <a:pt x="8980" y="0"/>
                </a:lnTo>
                <a:lnTo>
                  <a:pt x="9108" y="0"/>
                </a:lnTo>
                <a:close/>
                <a:moveTo>
                  <a:pt x="8851" y="0"/>
                </a:moveTo>
                <a:lnTo>
                  <a:pt x="8851" y="26"/>
                </a:lnTo>
                <a:lnTo>
                  <a:pt x="8723" y="26"/>
                </a:lnTo>
                <a:lnTo>
                  <a:pt x="8723" y="0"/>
                </a:lnTo>
                <a:lnTo>
                  <a:pt x="8851" y="0"/>
                </a:lnTo>
                <a:close/>
                <a:moveTo>
                  <a:pt x="8594" y="0"/>
                </a:moveTo>
                <a:lnTo>
                  <a:pt x="8594" y="26"/>
                </a:lnTo>
                <a:lnTo>
                  <a:pt x="8467" y="26"/>
                </a:lnTo>
                <a:lnTo>
                  <a:pt x="8467" y="0"/>
                </a:lnTo>
                <a:lnTo>
                  <a:pt x="8594" y="0"/>
                </a:lnTo>
                <a:close/>
                <a:moveTo>
                  <a:pt x="8339" y="0"/>
                </a:moveTo>
                <a:lnTo>
                  <a:pt x="8339" y="26"/>
                </a:lnTo>
                <a:lnTo>
                  <a:pt x="8210" y="26"/>
                </a:lnTo>
                <a:lnTo>
                  <a:pt x="8210" y="0"/>
                </a:lnTo>
                <a:lnTo>
                  <a:pt x="8339" y="0"/>
                </a:lnTo>
                <a:close/>
                <a:moveTo>
                  <a:pt x="8082" y="0"/>
                </a:moveTo>
                <a:lnTo>
                  <a:pt x="8082" y="26"/>
                </a:lnTo>
                <a:lnTo>
                  <a:pt x="7953" y="26"/>
                </a:lnTo>
                <a:lnTo>
                  <a:pt x="7953" y="0"/>
                </a:lnTo>
                <a:lnTo>
                  <a:pt x="8082" y="0"/>
                </a:lnTo>
                <a:close/>
                <a:moveTo>
                  <a:pt x="7825" y="0"/>
                </a:moveTo>
                <a:lnTo>
                  <a:pt x="7825" y="26"/>
                </a:lnTo>
                <a:lnTo>
                  <a:pt x="7696" y="26"/>
                </a:lnTo>
                <a:lnTo>
                  <a:pt x="7696" y="0"/>
                </a:lnTo>
                <a:lnTo>
                  <a:pt x="7825" y="0"/>
                </a:lnTo>
                <a:close/>
                <a:moveTo>
                  <a:pt x="7568" y="0"/>
                </a:moveTo>
                <a:lnTo>
                  <a:pt x="7568" y="26"/>
                </a:lnTo>
                <a:lnTo>
                  <a:pt x="7441" y="26"/>
                </a:lnTo>
                <a:lnTo>
                  <a:pt x="7441" y="0"/>
                </a:lnTo>
                <a:lnTo>
                  <a:pt x="7568" y="0"/>
                </a:lnTo>
                <a:close/>
                <a:moveTo>
                  <a:pt x="7312" y="0"/>
                </a:moveTo>
                <a:lnTo>
                  <a:pt x="7312" y="26"/>
                </a:lnTo>
                <a:lnTo>
                  <a:pt x="7184" y="26"/>
                </a:lnTo>
                <a:lnTo>
                  <a:pt x="7184" y="0"/>
                </a:lnTo>
                <a:lnTo>
                  <a:pt x="7312" y="0"/>
                </a:lnTo>
                <a:close/>
                <a:moveTo>
                  <a:pt x="7055" y="0"/>
                </a:moveTo>
                <a:lnTo>
                  <a:pt x="7055" y="26"/>
                </a:lnTo>
                <a:lnTo>
                  <a:pt x="6927" y="26"/>
                </a:lnTo>
                <a:lnTo>
                  <a:pt x="6927" y="0"/>
                </a:lnTo>
                <a:lnTo>
                  <a:pt x="7055" y="0"/>
                </a:lnTo>
                <a:close/>
                <a:moveTo>
                  <a:pt x="6798" y="0"/>
                </a:moveTo>
                <a:lnTo>
                  <a:pt x="6798" y="26"/>
                </a:lnTo>
                <a:lnTo>
                  <a:pt x="6670" y="26"/>
                </a:lnTo>
                <a:lnTo>
                  <a:pt x="6670" y="0"/>
                </a:lnTo>
                <a:lnTo>
                  <a:pt x="6798" y="0"/>
                </a:lnTo>
                <a:close/>
                <a:moveTo>
                  <a:pt x="6543" y="0"/>
                </a:moveTo>
                <a:lnTo>
                  <a:pt x="6543" y="26"/>
                </a:lnTo>
                <a:lnTo>
                  <a:pt x="6414" y="26"/>
                </a:lnTo>
                <a:lnTo>
                  <a:pt x="6414" y="0"/>
                </a:lnTo>
                <a:lnTo>
                  <a:pt x="6543" y="0"/>
                </a:lnTo>
                <a:close/>
                <a:moveTo>
                  <a:pt x="6286" y="0"/>
                </a:moveTo>
                <a:lnTo>
                  <a:pt x="6286" y="26"/>
                </a:lnTo>
                <a:lnTo>
                  <a:pt x="6157" y="26"/>
                </a:lnTo>
                <a:lnTo>
                  <a:pt x="6157" y="0"/>
                </a:lnTo>
                <a:lnTo>
                  <a:pt x="6286" y="0"/>
                </a:lnTo>
                <a:close/>
                <a:moveTo>
                  <a:pt x="6029" y="0"/>
                </a:moveTo>
                <a:lnTo>
                  <a:pt x="6029" y="26"/>
                </a:lnTo>
                <a:lnTo>
                  <a:pt x="5900" y="26"/>
                </a:lnTo>
                <a:lnTo>
                  <a:pt x="5900" y="0"/>
                </a:lnTo>
                <a:lnTo>
                  <a:pt x="6029" y="0"/>
                </a:lnTo>
                <a:close/>
                <a:moveTo>
                  <a:pt x="5772" y="0"/>
                </a:moveTo>
                <a:lnTo>
                  <a:pt x="5772" y="26"/>
                </a:lnTo>
                <a:lnTo>
                  <a:pt x="5645" y="26"/>
                </a:lnTo>
                <a:lnTo>
                  <a:pt x="5645" y="0"/>
                </a:lnTo>
                <a:lnTo>
                  <a:pt x="5772" y="0"/>
                </a:lnTo>
                <a:close/>
                <a:moveTo>
                  <a:pt x="5516" y="0"/>
                </a:moveTo>
                <a:lnTo>
                  <a:pt x="5516" y="26"/>
                </a:lnTo>
                <a:lnTo>
                  <a:pt x="5388" y="26"/>
                </a:lnTo>
                <a:lnTo>
                  <a:pt x="5388" y="0"/>
                </a:lnTo>
                <a:lnTo>
                  <a:pt x="5516" y="0"/>
                </a:lnTo>
                <a:close/>
                <a:moveTo>
                  <a:pt x="5259" y="0"/>
                </a:moveTo>
                <a:lnTo>
                  <a:pt x="5259" y="26"/>
                </a:lnTo>
                <a:lnTo>
                  <a:pt x="5131" y="26"/>
                </a:lnTo>
                <a:lnTo>
                  <a:pt x="5131" y="0"/>
                </a:lnTo>
                <a:lnTo>
                  <a:pt x="5259" y="0"/>
                </a:lnTo>
                <a:close/>
                <a:moveTo>
                  <a:pt x="5002" y="0"/>
                </a:moveTo>
                <a:lnTo>
                  <a:pt x="5002" y="26"/>
                </a:lnTo>
                <a:lnTo>
                  <a:pt x="4874" y="26"/>
                </a:lnTo>
                <a:lnTo>
                  <a:pt x="4874" y="0"/>
                </a:lnTo>
                <a:lnTo>
                  <a:pt x="5002" y="0"/>
                </a:lnTo>
                <a:close/>
                <a:moveTo>
                  <a:pt x="4745" y="0"/>
                </a:moveTo>
                <a:lnTo>
                  <a:pt x="4745" y="26"/>
                </a:lnTo>
                <a:lnTo>
                  <a:pt x="4618" y="26"/>
                </a:lnTo>
                <a:lnTo>
                  <a:pt x="4618" y="0"/>
                </a:lnTo>
                <a:lnTo>
                  <a:pt x="4745" y="0"/>
                </a:lnTo>
                <a:close/>
                <a:moveTo>
                  <a:pt x="4490" y="0"/>
                </a:moveTo>
                <a:lnTo>
                  <a:pt x="4490" y="26"/>
                </a:lnTo>
                <a:lnTo>
                  <a:pt x="4361" y="26"/>
                </a:lnTo>
                <a:lnTo>
                  <a:pt x="4361" y="0"/>
                </a:lnTo>
                <a:lnTo>
                  <a:pt x="4490" y="0"/>
                </a:lnTo>
                <a:close/>
                <a:moveTo>
                  <a:pt x="4233" y="0"/>
                </a:moveTo>
                <a:lnTo>
                  <a:pt x="4233" y="26"/>
                </a:lnTo>
                <a:lnTo>
                  <a:pt x="4104" y="26"/>
                </a:lnTo>
                <a:lnTo>
                  <a:pt x="4104" y="0"/>
                </a:lnTo>
                <a:lnTo>
                  <a:pt x="4233" y="0"/>
                </a:lnTo>
                <a:close/>
                <a:moveTo>
                  <a:pt x="3976" y="0"/>
                </a:moveTo>
                <a:lnTo>
                  <a:pt x="3976" y="26"/>
                </a:lnTo>
                <a:lnTo>
                  <a:pt x="3847" y="26"/>
                </a:lnTo>
                <a:lnTo>
                  <a:pt x="3847" y="0"/>
                </a:lnTo>
                <a:lnTo>
                  <a:pt x="3976" y="0"/>
                </a:lnTo>
                <a:close/>
                <a:moveTo>
                  <a:pt x="3720" y="0"/>
                </a:moveTo>
                <a:lnTo>
                  <a:pt x="3720" y="26"/>
                </a:lnTo>
                <a:lnTo>
                  <a:pt x="3592" y="26"/>
                </a:lnTo>
                <a:lnTo>
                  <a:pt x="3592" y="0"/>
                </a:lnTo>
                <a:lnTo>
                  <a:pt x="3720" y="0"/>
                </a:lnTo>
                <a:close/>
                <a:moveTo>
                  <a:pt x="3463" y="0"/>
                </a:moveTo>
                <a:lnTo>
                  <a:pt x="3463" y="26"/>
                </a:lnTo>
                <a:lnTo>
                  <a:pt x="3335" y="26"/>
                </a:lnTo>
                <a:lnTo>
                  <a:pt x="3335" y="0"/>
                </a:lnTo>
                <a:lnTo>
                  <a:pt x="3463" y="0"/>
                </a:lnTo>
                <a:close/>
                <a:moveTo>
                  <a:pt x="3206" y="0"/>
                </a:moveTo>
                <a:lnTo>
                  <a:pt x="3206" y="26"/>
                </a:lnTo>
                <a:lnTo>
                  <a:pt x="3078" y="26"/>
                </a:lnTo>
                <a:lnTo>
                  <a:pt x="3078" y="0"/>
                </a:lnTo>
                <a:lnTo>
                  <a:pt x="3206" y="0"/>
                </a:lnTo>
                <a:close/>
                <a:moveTo>
                  <a:pt x="2949" y="0"/>
                </a:moveTo>
                <a:lnTo>
                  <a:pt x="2949" y="26"/>
                </a:lnTo>
                <a:lnTo>
                  <a:pt x="2822" y="26"/>
                </a:lnTo>
                <a:lnTo>
                  <a:pt x="2822" y="0"/>
                </a:lnTo>
                <a:lnTo>
                  <a:pt x="2949" y="0"/>
                </a:lnTo>
                <a:close/>
                <a:moveTo>
                  <a:pt x="2694" y="0"/>
                </a:moveTo>
                <a:lnTo>
                  <a:pt x="2694" y="26"/>
                </a:lnTo>
                <a:lnTo>
                  <a:pt x="2565" y="26"/>
                </a:lnTo>
                <a:lnTo>
                  <a:pt x="2565" y="0"/>
                </a:lnTo>
                <a:lnTo>
                  <a:pt x="2694" y="0"/>
                </a:lnTo>
                <a:close/>
                <a:moveTo>
                  <a:pt x="2437" y="0"/>
                </a:moveTo>
                <a:lnTo>
                  <a:pt x="2437" y="26"/>
                </a:lnTo>
                <a:lnTo>
                  <a:pt x="2308" y="26"/>
                </a:lnTo>
                <a:lnTo>
                  <a:pt x="2308" y="0"/>
                </a:lnTo>
                <a:lnTo>
                  <a:pt x="2437" y="0"/>
                </a:lnTo>
                <a:close/>
                <a:moveTo>
                  <a:pt x="2180" y="0"/>
                </a:moveTo>
                <a:lnTo>
                  <a:pt x="2180" y="26"/>
                </a:lnTo>
                <a:lnTo>
                  <a:pt x="2051" y="26"/>
                </a:lnTo>
                <a:lnTo>
                  <a:pt x="2051" y="0"/>
                </a:lnTo>
                <a:lnTo>
                  <a:pt x="2180" y="0"/>
                </a:lnTo>
                <a:close/>
                <a:moveTo>
                  <a:pt x="1923" y="0"/>
                </a:moveTo>
                <a:lnTo>
                  <a:pt x="1923" y="26"/>
                </a:lnTo>
                <a:lnTo>
                  <a:pt x="1796" y="26"/>
                </a:lnTo>
                <a:lnTo>
                  <a:pt x="1796" y="0"/>
                </a:lnTo>
                <a:lnTo>
                  <a:pt x="1923" y="0"/>
                </a:lnTo>
                <a:close/>
                <a:moveTo>
                  <a:pt x="1667" y="0"/>
                </a:moveTo>
                <a:lnTo>
                  <a:pt x="1667" y="26"/>
                </a:lnTo>
                <a:lnTo>
                  <a:pt x="1539" y="26"/>
                </a:lnTo>
                <a:lnTo>
                  <a:pt x="1539" y="0"/>
                </a:lnTo>
                <a:lnTo>
                  <a:pt x="1667" y="0"/>
                </a:lnTo>
                <a:close/>
                <a:moveTo>
                  <a:pt x="1410" y="0"/>
                </a:moveTo>
                <a:lnTo>
                  <a:pt x="1410" y="26"/>
                </a:lnTo>
                <a:lnTo>
                  <a:pt x="1282" y="26"/>
                </a:lnTo>
                <a:lnTo>
                  <a:pt x="1282" y="0"/>
                </a:lnTo>
                <a:lnTo>
                  <a:pt x="1410" y="0"/>
                </a:lnTo>
                <a:close/>
                <a:moveTo>
                  <a:pt x="1153" y="0"/>
                </a:moveTo>
                <a:lnTo>
                  <a:pt x="1153" y="26"/>
                </a:lnTo>
                <a:lnTo>
                  <a:pt x="1025" y="26"/>
                </a:lnTo>
                <a:lnTo>
                  <a:pt x="1025" y="0"/>
                </a:lnTo>
                <a:lnTo>
                  <a:pt x="1153" y="0"/>
                </a:lnTo>
                <a:close/>
                <a:moveTo>
                  <a:pt x="898" y="0"/>
                </a:moveTo>
                <a:lnTo>
                  <a:pt x="898" y="26"/>
                </a:lnTo>
                <a:lnTo>
                  <a:pt x="769" y="26"/>
                </a:lnTo>
                <a:lnTo>
                  <a:pt x="769" y="0"/>
                </a:lnTo>
                <a:lnTo>
                  <a:pt x="898" y="0"/>
                </a:lnTo>
                <a:close/>
                <a:moveTo>
                  <a:pt x="641" y="0"/>
                </a:moveTo>
                <a:lnTo>
                  <a:pt x="641" y="26"/>
                </a:lnTo>
                <a:lnTo>
                  <a:pt x="512" y="26"/>
                </a:lnTo>
                <a:lnTo>
                  <a:pt x="512" y="0"/>
                </a:lnTo>
                <a:lnTo>
                  <a:pt x="641" y="0"/>
                </a:lnTo>
                <a:close/>
                <a:moveTo>
                  <a:pt x="384" y="0"/>
                </a:moveTo>
                <a:lnTo>
                  <a:pt x="384" y="26"/>
                </a:lnTo>
                <a:lnTo>
                  <a:pt x="255" y="26"/>
                </a:lnTo>
                <a:lnTo>
                  <a:pt x="255" y="0"/>
                </a:lnTo>
                <a:lnTo>
                  <a:pt x="38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13" name="稻壳儿_刀客儿出品_5"/>
          <p:cNvSpPr>
            <a:spLocks noEditPoints="1"/>
          </p:cNvSpPr>
          <p:nvPr/>
        </p:nvSpPr>
        <p:spPr bwMode="auto">
          <a:xfrm>
            <a:off x="11122546" y="1975758"/>
            <a:ext cx="31701" cy="30116"/>
          </a:xfrm>
          <a:custGeom>
            <a:avLst/>
            <a:gdLst>
              <a:gd name="T0" fmla="*/ 0 w 78"/>
              <a:gd name="T1" fmla="*/ 0 h 77"/>
              <a:gd name="T2" fmla="*/ 65 w 78"/>
              <a:gd name="T3" fmla="*/ 0 h 77"/>
              <a:gd name="T4" fmla="*/ 65 w 78"/>
              <a:gd name="T5" fmla="*/ 26 h 77"/>
              <a:gd name="T6" fmla="*/ 0 w 78"/>
              <a:gd name="T7" fmla="*/ 26 h 77"/>
              <a:gd name="T8" fmla="*/ 0 w 78"/>
              <a:gd name="T9" fmla="*/ 0 h 77"/>
              <a:gd name="T10" fmla="*/ 65 w 78"/>
              <a:gd name="T11" fmla="*/ 0 h 77"/>
              <a:gd name="T12" fmla="*/ 78 w 78"/>
              <a:gd name="T13" fmla="*/ 0 h 77"/>
              <a:gd name="T14" fmla="*/ 78 w 78"/>
              <a:gd name="T15" fmla="*/ 13 h 77"/>
              <a:gd name="T16" fmla="*/ 65 w 78"/>
              <a:gd name="T17" fmla="*/ 13 h 77"/>
              <a:gd name="T18" fmla="*/ 65 w 78"/>
              <a:gd name="T19" fmla="*/ 0 h 77"/>
              <a:gd name="T20" fmla="*/ 78 w 78"/>
              <a:gd name="T21" fmla="*/ 13 h 77"/>
              <a:gd name="T22" fmla="*/ 78 w 78"/>
              <a:gd name="T23" fmla="*/ 77 h 77"/>
              <a:gd name="T24" fmla="*/ 52 w 78"/>
              <a:gd name="T25" fmla="*/ 77 h 77"/>
              <a:gd name="T26" fmla="*/ 52 w 78"/>
              <a:gd name="T27" fmla="*/ 13 h 77"/>
              <a:gd name="T28" fmla="*/ 78 w 78"/>
              <a:gd name="T29" fmla="*/ 13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8" h="77">
                <a:moveTo>
                  <a:pt x="0" y="0"/>
                </a:moveTo>
                <a:lnTo>
                  <a:pt x="65" y="0"/>
                </a:lnTo>
                <a:lnTo>
                  <a:pt x="65" y="26"/>
                </a:lnTo>
                <a:lnTo>
                  <a:pt x="0" y="26"/>
                </a:lnTo>
                <a:lnTo>
                  <a:pt x="0" y="0"/>
                </a:lnTo>
                <a:close/>
                <a:moveTo>
                  <a:pt x="65" y="0"/>
                </a:moveTo>
                <a:lnTo>
                  <a:pt x="78" y="0"/>
                </a:lnTo>
                <a:lnTo>
                  <a:pt x="78" y="13"/>
                </a:lnTo>
                <a:lnTo>
                  <a:pt x="65" y="13"/>
                </a:lnTo>
                <a:lnTo>
                  <a:pt x="65" y="0"/>
                </a:lnTo>
                <a:close/>
                <a:moveTo>
                  <a:pt x="78" y="13"/>
                </a:moveTo>
                <a:lnTo>
                  <a:pt x="78" y="77"/>
                </a:lnTo>
                <a:lnTo>
                  <a:pt x="52" y="77"/>
                </a:lnTo>
                <a:lnTo>
                  <a:pt x="52" y="13"/>
                </a:lnTo>
                <a:lnTo>
                  <a:pt x="78" y="1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14" name="稻壳儿_刀客儿出品_6"/>
          <p:cNvSpPr>
            <a:spLocks noEditPoints="1"/>
          </p:cNvSpPr>
          <p:nvPr/>
        </p:nvSpPr>
        <p:spPr bwMode="auto">
          <a:xfrm>
            <a:off x="11143151" y="2055011"/>
            <a:ext cx="11096" cy="824224"/>
          </a:xfrm>
          <a:custGeom>
            <a:avLst/>
            <a:gdLst>
              <a:gd name="T0" fmla="*/ 26 w 26"/>
              <a:gd name="T1" fmla="*/ 122 h 2080"/>
              <a:gd name="T2" fmla="*/ 0 w 26"/>
              <a:gd name="T3" fmla="*/ 122 h 2080"/>
              <a:gd name="T4" fmla="*/ 0 w 26"/>
              <a:gd name="T5" fmla="*/ 0 h 2080"/>
              <a:gd name="T6" fmla="*/ 26 w 26"/>
              <a:gd name="T7" fmla="*/ 0 h 2080"/>
              <a:gd name="T8" fmla="*/ 26 w 26"/>
              <a:gd name="T9" fmla="*/ 122 h 2080"/>
              <a:gd name="T10" fmla="*/ 26 w 26"/>
              <a:gd name="T11" fmla="*/ 2080 h 2080"/>
              <a:gd name="T12" fmla="*/ 0 w 26"/>
              <a:gd name="T13" fmla="*/ 2080 h 2080"/>
              <a:gd name="T14" fmla="*/ 0 w 26"/>
              <a:gd name="T15" fmla="*/ 1957 h 2080"/>
              <a:gd name="T16" fmla="*/ 26 w 26"/>
              <a:gd name="T17" fmla="*/ 1957 h 2080"/>
              <a:gd name="T18" fmla="*/ 26 w 26"/>
              <a:gd name="T19" fmla="*/ 2080 h 2080"/>
              <a:gd name="T20" fmla="*/ 26 w 26"/>
              <a:gd name="T21" fmla="*/ 1836 h 2080"/>
              <a:gd name="T22" fmla="*/ 0 w 26"/>
              <a:gd name="T23" fmla="*/ 1836 h 2080"/>
              <a:gd name="T24" fmla="*/ 0 w 26"/>
              <a:gd name="T25" fmla="*/ 1713 h 2080"/>
              <a:gd name="T26" fmla="*/ 26 w 26"/>
              <a:gd name="T27" fmla="*/ 1713 h 2080"/>
              <a:gd name="T28" fmla="*/ 26 w 26"/>
              <a:gd name="T29" fmla="*/ 1836 h 2080"/>
              <a:gd name="T30" fmla="*/ 26 w 26"/>
              <a:gd name="T31" fmla="*/ 1591 h 2080"/>
              <a:gd name="T32" fmla="*/ 0 w 26"/>
              <a:gd name="T33" fmla="*/ 1591 h 2080"/>
              <a:gd name="T34" fmla="*/ 0 w 26"/>
              <a:gd name="T35" fmla="*/ 1468 h 2080"/>
              <a:gd name="T36" fmla="*/ 26 w 26"/>
              <a:gd name="T37" fmla="*/ 1468 h 2080"/>
              <a:gd name="T38" fmla="*/ 26 w 26"/>
              <a:gd name="T39" fmla="*/ 1591 h 2080"/>
              <a:gd name="T40" fmla="*/ 26 w 26"/>
              <a:gd name="T41" fmla="*/ 1345 h 2080"/>
              <a:gd name="T42" fmla="*/ 0 w 26"/>
              <a:gd name="T43" fmla="*/ 1345 h 2080"/>
              <a:gd name="T44" fmla="*/ 0 w 26"/>
              <a:gd name="T45" fmla="*/ 1223 h 2080"/>
              <a:gd name="T46" fmla="*/ 26 w 26"/>
              <a:gd name="T47" fmla="*/ 1223 h 2080"/>
              <a:gd name="T48" fmla="*/ 26 w 26"/>
              <a:gd name="T49" fmla="*/ 1345 h 2080"/>
              <a:gd name="T50" fmla="*/ 26 w 26"/>
              <a:gd name="T51" fmla="*/ 1102 h 2080"/>
              <a:gd name="T52" fmla="*/ 0 w 26"/>
              <a:gd name="T53" fmla="*/ 1102 h 2080"/>
              <a:gd name="T54" fmla="*/ 0 w 26"/>
              <a:gd name="T55" fmla="*/ 979 h 2080"/>
              <a:gd name="T56" fmla="*/ 26 w 26"/>
              <a:gd name="T57" fmla="*/ 979 h 2080"/>
              <a:gd name="T58" fmla="*/ 26 w 26"/>
              <a:gd name="T59" fmla="*/ 1102 h 2080"/>
              <a:gd name="T60" fmla="*/ 26 w 26"/>
              <a:gd name="T61" fmla="*/ 856 h 2080"/>
              <a:gd name="T62" fmla="*/ 0 w 26"/>
              <a:gd name="T63" fmla="*/ 856 h 2080"/>
              <a:gd name="T64" fmla="*/ 0 w 26"/>
              <a:gd name="T65" fmla="*/ 734 h 2080"/>
              <a:gd name="T66" fmla="*/ 26 w 26"/>
              <a:gd name="T67" fmla="*/ 734 h 2080"/>
              <a:gd name="T68" fmla="*/ 26 w 26"/>
              <a:gd name="T69" fmla="*/ 856 h 2080"/>
              <a:gd name="T70" fmla="*/ 26 w 26"/>
              <a:gd name="T71" fmla="*/ 611 h 2080"/>
              <a:gd name="T72" fmla="*/ 0 w 26"/>
              <a:gd name="T73" fmla="*/ 611 h 2080"/>
              <a:gd name="T74" fmla="*/ 0 w 26"/>
              <a:gd name="T75" fmla="*/ 490 h 2080"/>
              <a:gd name="T76" fmla="*/ 26 w 26"/>
              <a:gd name="T77" fmla="*/ 490 h 2080"/>
              <a:gd name="T78" fmla="*/ 26 w 26"/>
              <a:gd name="T79" fmla="*/ 611 h 2080"/>
              <a:gd name="T80" fmla="*/ 26 w 26"/>
              <a:gd name="T81" fmla="*/ 367 h 2080"/>
              <a:gd name="T82" fmla="*/ 0 w 26"/>
              <a:gd name="T83" fmla="*/ 367 h 2080"/>
              <a:gd name="T84" fmla="*/ 0 w 26"/>
              <a:gd name="T85" fmla="*/ 245 h 2080"/>
              <a:gd name="T86" fmla="*/ 26 w 26"/>
              <a:gd name="T87" fmla="*/ 245 h 2080"/>
              <a:gd name="T88" fmla="*/ 26 w 26"/>
              <a:gd name="T89" fmla="*/ 367 h 20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6" h="2080">
                <a:moveTo>
                  <a:pt x="26" y="122"/>
                </a:moveTo>
                <a:lnTo>
                  <a:pt x="0" y="122"/>
                </a:lnTo>
                <a:lnTo>
                  <a:pt x="0" y="0"/>
                </a:lnTo>
                <a:lnTo>
                  <a:pt x="26" y="0"/>
                </a:lnTo>
                <a:lnTo>
                  <a:pt x="26" y="122"/>
                </a:lnTo>
                <a:close/>
                <a:moveTo>
                  <a:pt x="26" y="2080"/>
                </a:moveTo>
                <a:lnTo>
                  <a:pt x="0" y="2080"/>
                </a:lnTo>
                <a:lnTo>
                  <a:pt x="0" y="1957"/>
                </a:lnTo>
                <a:lnTo>
                  <a:pt x="26" y="1957"/>
                </a:lnTo>
                <a:lnTo>
                  <a:pt x="26" y="2080"/>
                </a:lnTo>
                <a:close/>
                <a:moveTo>
                  <a:pt x="26" y="1836"/>
                </a:moveTo>
                <a:lnTo>
                  <a:pt x="0" y="1836"/>
                </a:lnTo>
                <a:lnTo>
                  <a:pt x="0" y="1713"/>
                </a:lnTo>
                <a:lnTo>
                  <a:pt x="26" y="1713"/>
                </a:lnTo>
                <a:lnTo>
                  <a:pt x="26" y="1836"/>
                </a:lnTo>
                <a:close/>
                <a:moveTo>
                  <a:pt x="26" y="1591"/>
                </a:moveTo>
                <a:lnTo>
                  <a:pt x="0" y="1591"/>
                </a:lnTo>
                <a:lnTo>
                  <a:pt x="0" y="1468"/>
                </a:lnTo>
                <a:lnTo>
                  <a:pt x="26" y="1468"/>
                </a:lnTo>
                <a:lnTo>
                  <a:pt x="26" y="1591"/>
                </a:lnTo>
                <a:close/>
                <a:moveTo>
                  <a:pt x="26" y="1345"/>
                </a:moveTo>
                <a:lnTo>
                  <a:pt x="0" y="1345"/>
                </a:lnTo>
                <a:lnTo>
                  <a:pt x="0" y="1223"/>
                </a:lnTo>
                <a:lnTo>
                  <a:pt x="26" y="1223"/>
                </a:lnTo>
                <a:lnTo>
                  <a:pt x="26" y="1345"/>
                </a:lnTo>
                <a:close/>
                <a:moveTo>
                  <a:pt x="26" y="1102"/>
                </a:moveTo>
                <a:lnTo>
                  <a:pt x="0" y="1102"/>
                </a:lnTo>
                <a:lnTo>
                  <a:pt x="0" y="979"/>
                </a:lnTo>
                <a:lnTo>
                  <a:pt x="26" y="979"/>
                </a:lnTo>
                <a:lnTo>
                  <a:pt x="26" y="1102"/>
                </a:lnTo>
                <a:close/>
                <a:moveTo>
                  <a:pt x="26" y="856"/>
                </a:moveTo>
                <a:lnTo>
                  <a:pt x="0" y="856"/>
                </a:lnTo>
                <a:lnTo>
                  <a:pt x="0" y="734"/>
                </a:lnTo>
                <a:lnTo>
                  <a:pt x="26" y="734"/>
                </a:lnTo>
                <a:lnTo>
                  <a:pt x="26" y="856"/>
                </a:lnTo>
                <a:close/>
                <a:moveTo>
                  <a:pt x="26" y="611"/>
                </a:moveTo>
                <a:lnTo>
                  <a:pt x="0" y="611"/>
                </a:lnTo>
                <a:lnTo>
                  <a:pt x="0" y="490"/>
                </a:lnTo>
                <a:lnTo>
                  <a:pt x="26" y="490"/>
                </a:lnTo>
                <a:lnTo>
                  <a:pt x="26" y="611"/>
                </a:lnTo>
                <a:close/>
                <a:moveTo>
                  <a:pt x="26" y="367"/>
                </a:moveTo>
                <a:lnTo>
                  <a:pt x="0" y="367"/>
                </a:lnTo>
                <a:lnTo>
                  <a:pt x="0" y="245"/>
                </a:lnTo>
                <a:lnTo>
                  <a:pt x="26" y="245"/>
                </a:lnTo>
                <a:lnTo>
                  <a:pt x="26" y="36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15" name="稻壳儿_刀客儿出品_7"/>
          <p:cNvSpPr>
            <a:spLocks noEditPoints="1"/>
          </p:cNvSpPr>
          <p:nvPr/>
        </p:nvSpPr>
        <p:spPr bwMode="auto">
          <a:xfrm>
            <a:off x="11122546" y="2926786"/>
            <a:ext cx="31701" cy="31701"/>
          </a:xfrm>
          <a:custGeom>
            <a:avLst/>
            <a:gdLst>
              <a:gd name="T0" fmla="*/ 78 w 78"/>
              <a:gd name="T1" fmla="*/ 0 h 78"/>
              <a:gd name="T2" fmla="*/ 78 w 78"/>
              <a:gd name="T3" fmla="*/ 65 h 78"/>
              <a:gd name="T4" fmla="*/ 52 w 78"/>
              <a:gd name="T5" fmla="*/ 65 h 78"/>
              <a:gd name="T6" fmla="*/ 52 w 78"/>
              <a:gd name="T7" fmla="*/ 0 h 78"/>
              <a:gd name="T8" fmla="*/ 78 w 78"/>
              <a:gd name="T9" fmla="*/ 0 h 78"/>
              <a:gd name="T10" fmla="*/ 78 w 78"/>
              <a:gd name="T11" fmla="*/ 65 h 78"/>
              <a:gd name="T12" fmla="*/ 78 w 78"/>
              <a:gd name="T13" fmla="*/ 78 h 78"/>
              <a:gd name="T14" fmla="*/ 65 w 78"/>
              <a:gd name="T15" fmla="*/ 78 h 78"/>
              <a:gd name="T16" fmla="*/ 65 w 78"/>
              <a:gd name="T17" fmla="*/ 65 h 78"/>
              <a:gd name="T18" fmla="*/ 78 w 78"/>
              <a:gd name="T19" fmla="*/ 65 h 78"/>
              <a:gd name="T20" fmla="*/ 65 w 78"/>
              <a:gd name="T21" fmla="*/ 78 h 78"/>
              <a:gd name="T22" fmla="*/ 0 w 78"/>
              <a:gd name="T23" fmla="*/ 78 h 78"/>
              <a:gd name="T24" fmla="*/ 0 w 78"/>
              <a:gd name="T25" fmla="*/ 52 h 78"/>
              <a:gd name="T26" fmla="*/ 65 w 78"/>
              <a:gd name="T27" fmla="*/ 52 h 78"/>
              <a:gd name="T28" fmla="*/ 65 w 78"/>
              <a:gd name="T29" fmla="*/ 78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8" h="78">
                <a:moveTo>
                  <a:pt x="78" y="0"/>
                </a:moveTo>
                <a:lnTo>
                  <a:pt x="78" y="65"/>
                </a:lnTo>
                <a:lnTo>
                  <a:pt x="52" y="65"/>
                </a:lnTo>
                <a:lnTo>
                  <a:pt x="52" y="0"/>
                </a:lnTo>
                <a:lnTo>
                  <a:pt x="78" y="0"/>
                </a:lnTo>
                <a:close/>
                <a:moveTo>
                  <a:pt x="78" y="65"/>
                </a:moveTo>
                <a:lnTo>
                  <a:pt x="78" y="78"/>
                </a:lnTo>
                <a:lnTo>
                  <a:pt x="65" y="78"/>
                </a:lnTo>
                <a:lnTo>
                  <a:pt x="65" y="65"/>
                </a:lnTo>
                <a:lnTo>
                  <a:pt x="78" y="65"/>
                </a:lnTo>
                <a:close/>
                <a:moveTo>
                  <a:pt x="65" y="78"/>
                </a:moveTo>
                <a:lnTo>
                  <a:pt x="0" y="78"/>
                </a:lnTo>
                <a:lnTo>
                  <a:pt x="0" y="52"/>
                </a:lnTo>
                <a:lnTo>
                  <a:pt x="65" y="52"/>
                </a:lnTo>
                <a:lnTo>
                  <a:pt x="65" y="7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16" name="稻壳儿_刀客儿出品_8"/>
          <p:cNvSpPr>
            <a:spLocks noEditPoints="1"/>
          </p:cNvSpPr>
          <p:nvPr/>
        </p:nvSpPr>
        <p:spPr bwMode="auto">
          <a:xfrm>
            <a:off x="6044062" y="2947391"/>
            <a:ext cx="5032519" cy="11095"/>
          </a:xfrm>
          <a:custGeom>
            <a:avLst/>
            <a:gdLst>
              <a:gd name="T0" fmla="*/ 12701 w 12701"/>
              <a:gd name="T1" fmla="*/ 26 h 26"/>
              <a:gd name="T2" fmla="*/ 128 w 12701"/>
              <a:gd name="T3" fmla="*/ 0 h 26"/>
              <a:gd name="T4" fmla="*/ 257 w 12701"/>
              <a:gd name="T5" fmla="*/ 0 h 26"/>
              <a:gd name="T6" fmla="*/ 512 w 12701"/>
              <a:gd name="T7" fmla="*/ 26 h 26"/>
              <a:gd name="T8" fmla="*/ 512 w 12701"/>
              <a:gd name="T9" fmla="*/ 26 h 26"/>
              <a:gd name="T10" fmla="*/ 898 w 12701"/>
              <a:gd name="T11" fmla="*/ 26 h 26"/>
              <a:gd name="T12" fmla="*/ 1155 w 12701"/>
              <a:gd name="T13" fmla="*/ 0 h 26"/>
              <a:gd name="T14" fmla="*/ 1283 w 12701"/>
              <a:gd name="T15" fmla="*/ 0 h 26"/>
              <a:gd name="T16" fmla="*/ 1539 w 12701"/>
              <a:gd name="T17" fmla="*/ 26 h 26"/>
              <a:gd name="T18" fmla="*/ 1539 w 12701"/>
              <a:gd name="T19" fmla="*/ 26 h 26"/>
              <a:gd name="T20" fmla="*/ 1924 w 12701"/>
              <a:gd name="T21" fmla="*/ 26 h 26"/>
              <a:gd name="T22" fmla="*/ 2181 w 12701"/>
              <a:gd name="T23" fmla="*/ 0 h 26"/>
              <a:gd name="T24" fmla="*/ 2309 w 12701"/>
              <a:gd name="T25" fmla="*/ 0 h 26"/>
              <a:gd name="T26" fmla="*/ 2565 w 12701"/>
              <a:gd name="T27" fmla="*/ 26 h 26"/>
              <a:gd name="T28" fmla="*/ 2565 w 12701"/>
              <a:gd name="T29" fmla="*/ 26 h 26"/>
              <a:gd name="T30" fmla="*/ 2951 w 12701"/>
              <a:gd name="T31" fmla="*/ 26 h 26"/>
              <a:gd name="T32" fmla="*/ 3207 w 12701"/>
              <a:gd name="T33" fmla="*/ 0 h 26"/>
              <a:gd name="T34" fmla="*/ 3335 w 12701"/>
              <a:gd name="T35" fmla="*/ 0 h 26"/>
              <a:gd name="T36" fmla="*/ 3592 w 12701"/>
              <a:gd name="T37" fmla="*/ 26 h 26"/>
              <a:gd name="T38" fmla="*/ 3592 w 12701"/>
              <a:gd name="T39" fmla="*/ 26 h 26"/>
              <a:gd name="T40" fmla="*/ 3977 w 12701"/>
              <a:gd name="T41" fmla="*/ 26 h 26"/>
              <a:gd name="T42" fmla="*/ 4233 w 12701"/>
              <a:gd name="T43" fmla="*/ 0 h 26"/>
              <a:gd name="T44" fmla="*/ 4361 w 12701"/>
              <a:gd name="T45" fmla="*/ 0 h 26"/>
              <a:gd name="T46" fmla="*/ 4618 w 12701"/>
              <a:gd name="T47" fmla="*/ 26 h 26"/>
              <a:gd name="T48" fmla="*/ 4618 w 12701"/>
              <a:gd name="T49" fmla="*/ 26 h 26"/>
              <a:gd name="T50" fmla="*/ 5004 w 12701"/>
              <a:gd name="T51" fmla="*/ 26 h 26"/>
              <a:gd name="T52" fmla="*/ 5259 w 12701"/>
              <a:gd name="T53" fmla="*/ 0 h 26"/>
              <a:gd name="T54" fmla="*/ 5388 w 12701"/>
              <a:gd name="T55" fmla="*/ 0 h 26"/>
              <a:gd name="T56" fmla="*/ 5645 w 12701"/>
              <a:gd name="T57" fmla="*/ 26 h 26"/>
              <a:gd name="T58" fmla="*/ 5645 w 12701"/>
              <a:gd name="T59" fmla="*/ 26 h 26"/>
              <a:gd name="T60" fmla="*/ 6029 w 12701"/>
              <a:gd name="T61" fmla="*/ 26 h 26"/>
              <a:gd name="T62" fmla="*/ 6286 w 12701"/>
              <a:gd name="T63" fmla="*/ 0 h 26"/>
              <a:gd name="T64" fmla="*/ 6414 w 12701"/>
              <a:gd name="T65" fmla="*/ 0 h 26"/>
              <a:gd name="T66" fmla="*/ 6671 w 12701"/>
              <a:gd name="T67" fmla="*/ 26 h 26"/>
              <a:gd name="T68" fmla="*/ 6671 w 12701"/>
              <a:gd name="T69" fmla="*/ 26 h 26"/>
              <a:gd name="T70" fmla="*/ 7056 w 12701"/>
              <a:gd name="T71" fmla="*/ 26 h 26"/>
              <a:gd name="T72" fmla="*/ 7312 w 12701"/>
              <a:gd name="T73" fmla="*/ 0 h 26"/>
              <a:gd name="T74" fmla="*/ 7441 w 12701"/>
              <a:gd name="T75" fmla="*/ 0 h 26"/>
              <a:gd name="T76" fmla="*/ 7698 w 12701"/>
              <a:gd name="T77" fmla="*/ 26 h 26"/>
              <a:gd name="T78" fmla="*/ 7698 w 12701"/>
              <a:gd name="T79" fmla="*/ 26 h 26"/>
              <a:gd name="T80" fmla="*/ 8082 w 12701"/>
              <a:gd name="T81" fmla="*/ 26 h 26"/>
              <a:gd name="T82" fmla="*/ 8339 w 12701"/>
              <a:gd name="T83" fmla="*/ 0 h 26"/>
              <a:gd name="T84" fmla="*/ 8467 w 12701"/>
              <a:gd name="T85" fmla="*/ 0 h 26"/>
              <a:gd name="T86" fmla="*/ 8724 w 12701"/>
              <a:gd name="T87" fmla="*/ 26 h 26"/>
              <a:gd name="T88" fmla="*/ 8724 w 12701"/>
              <a:gd name="T89" fmla="*/ 26 h 26"/>
              <a:gd name="T90" fmla="*/ 9108 w 12701"/>
              <a:gd name="T91" fmla="*/ 26 h 26"/>
              <a:gd name="T92" fmla="*/ 9365 w 12701"/>
              <a:gd name="T93" fmla="*/ 0 h 26"/>
              <a:gd name="T94" fmla="*/ 9494 w 12701"/>
              <a:gd name="T95" fmla="*/ 0 h 26"/>
              <a:gd name="T96" fmla="*/ 9751 w 12701"/>
              <a:gd name="T97" fmla="*/ 26 h 26"/>
              <a:gd name="T98" fmla="*/ 9751 w 12701"/>
              <a:gd name="T99" fmla="*/ 26 h 26"/>
              <a:gd name="T100" fmla="*/ 10135 w 12701"/>
              <a:gd name="T101" fmla="*/ 26 h 26"/>
              <a:gd name="T102" fmla="*/ 10392 w 12701"/>
              <a:gd name="T103" fmla="*/ 0 h 26"/>
              <a:gd name="T104" fmla="*/ 10520 w 12701"/>
              <a:gd name="T105" fmla="*/ 0 h 26"/>
              <a:gd name="T106" fmla="*/ 10776 w 12701"/>
              <a:gd name="T107" fmla="*/ 26 h 26"/>
              <a:gd name="T108" fmla="*/ 10776 w 12701"/>
              <a:gd name="T109" fmla="*/ 26 h 26"/>
              <a:gd name="T110" fmla="*/ 11161 w 12701"/>
              <a:gd name="T111" fmla="*/ 26 h 26"/>
              <a:gd name="T112" fmla="*/ 11418 w 12701"/>
              <a:gd name="T113" fmla="*/ 0 h 26"/>
              <a:gd name="T114" fmla="*/ 11547 w 12701"/>
              <a:gd name="T115" fmla="*/ 0 h 26"/>
              <a:gd name="T116" fmla="*/ 11803 w 12701"/>
              <a:gd name="T117" fmla="*/ 26 h 26"/>
              <a:gd name="T118" fmla="*/ 11803 w 12701"/>
              <a:gd name="T119" fmla="*/ 26 h 26"/>
              <a:gd name="T120" fmla="*/ 12188 w 12701"/>
              <a:gd name="T121" fmla="*/ 26 h 26"/>
              <a:gd name="T122" fmla="*/ 12445 w 12701"/>
              <a:gd name="T123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2701" h="26">
                <a:moveTo>
                  <a:pt x="12573" y="26"/>
                </a:moveTo>
                <a:lnTo>
                  <a:pt x="12573" y="0"/>
                </a:lnTo>
                <a:lnTo>
                  <a:pt x="12701" y="0"/>
                </a:lnTo>
                <a:lnTo>
                  <a:pt x="12701" y="26"/>
                </a:lnTo>
                <a:lnTo>
                  <a:pt x="12573" y="26"/>
                </a:lnTo>
                <a:close/>
                <a:moveTo>
                  <a:pt x="0" y="26"/>
                </a:moveTo>
                <a:lnTo>
                  <a:pt x="0" y="0"/>
                </a:lnTo>
                <a:lnTo>
                  <a:pt x="128" y="0"/>
                </a:lnTo>
                <a:lnTo>
                  <a:pt x="128" y="26"/>
                </a:lnTo>
                <a:lnTo>
                  <a:pt x="0" y="26"/>
                </a:lnTo>
                <a:close/>
                <a:moveTo>
                  <a:pt x="257" y="26"/>
                </a:moveTo>
                <a:lnTo>
                  <a:pt x="257" y="0"/>
                </a:lnTo>
                <a:lnTo>
                  <a:pt x="384" y="0"/>
                </a:lnTo>
                <a:lnTo>
                  <a:pt x="384" y="26"/>
                </a:lnTo>
                <a:lnTo>
                  <a:pt x="257" y="26"/>
                </a:lnTo>
                <a:close/>
                <a:moveTo>
                  <a:pt x="512" y="26"/>
                </a:moveTo>
                <a:lnTo>
                  <a:pt x="512" y="0"/>
                </a:lnTo>
                <a:lnTo>
                  <a:pt x="641" y="0"/>
                </a:lnTo>
                <a:lnTo>
                  <a:pt x="641" y="26"/>
                </a:lnTo>
                <a:lnTo>
                  <a:pt x="512" y="26"/>
                </a:lnTo>
                <a:close/>
                <a:moveTo>
                  <a:pt x="769" y="26"/>
                </a:moveTo>
                <a:lnTo>
                  <a:pt x="769" y="0"/>
                </a:lnTo>
                <a:lnTo>
                  <a:pt x="898" y="0"/>
                </a:lnTo>
                <a:lnTo>
                  <a:pt x="898" y="26"/>
                </a:lnTo>
                <a:lnTo>
                  <a:pt x="769" y="26"/>
                </a:lnTo>
                <a:close/>
                <a:moveTo>
                  <a:pt x="1026" y="26"/>
                </a:moveTo>
                <a:lnTo>
                  <a:pt x="1026" y="0"/>
                </a:lnTo>
                <a:lnTo>
                  <a:pt x="1155" y="0"/>
                </a:lnTo>
                <a:lnTo>
                  <a:pt x="1155" y="26"/>
                </a:lnTo>
                <a:lnTo>
                  <a:pt x="1026" y="26"/>
                </a:lnTo>
                <a:close/>
                <a:moveTo>
                  <a:pt x="1283" y="26"/>
                </a:moveTo>
                <a:lnTo>
                  <a:pt x="1283" y="0"/>
                </a:lnTo>
                <a:lnTo>
                  <a:pt x="1410" y="0"/>
                </a:lnTo>
                <a:lnTo>
                  <a:pt x="1410" y="26"/>
                </a:lnTo>
                <a:lnTo>
                  <a:pt x="1283" y="26"/>
                </a:lnTo>
                <a:close/>
                <a:moveTo>
                  <a:pt x="1539" y="26"/>
                </a:moveTo>
                <a:lnTo>
                  <a:pt x="1539" y="0"/>
                </a:lnTo>
                <a:lnTo>
                  <a:pt x="1667" y="0"/>
                </a:lnTo>
                <a:lnTo>
                  <a:pt x="1667" y="26"/>
                </a:lnTo>
                <a:lnTo>
                  <a:pt x="1539" y="26"/>
                </a:lnTo>
                <a:close/>
                <a:moveTo>
                  <a:pt x="1796" y="26"/>
                </a:moveTo>
                <a:lnTo>
                  <a:pt x="1796" y="0"/>
                </a:lnTo>
                <a:lnTo>
                  <a:pt x="1924" y="0"/>
                </a:lnTo>
                <a:lnTo>
                  <a:pt x="1924" y="26"/>
                </a:lnTo>
                <a:lnTo>
                  <a:pt x="1796" y="26"/>
                </a:lnTo>
                <a:close/>
                <a:moveTo>
                  <a:pt x="2053" y="26"/>
                </a:moveTo>
                <a:lnTo>
                  <a:pt x="2053" y="0"/>
                </a:lnTo>
                <a:lnTo>
                  <a:pt x="2181" y="0"/>
                </a:lnTo>
                <a:lnTo>
                  <a:pt x="2181" y="26"/>
                </a:lnTo>
                <a:lnTo>
                  <a:pt x="2053" y="26"/>
                </a:lnTo>
                <a:close/>
                <a:moveTo>
                  <a:pt x="2309" y="26"/>
                </a:moveTo>
                <a:lnTo>
                  <a:pt x="2309" y="0"/>
                </a:lnTo>
                <a:lnTo>
                  <a:pt x="2437" y="0"/>
                </a:lnTo>
                <a:lnTo>
                  <a:pt x="2437" y="26"/>
                </a:lnTo>
                <a:lnTo>
                  <a:pt x="2309" y="26"/>
                </a:lnTo>
                <a:close/>
                <a:moveTo>
                  <a:pt x="2565" y="26"/>
                </a:moveTo>
                <a:lnTo>
                  <a:pt x="2565" y="0"/>
                </a:lnTo>
                <a:lnTo>
                  <a:pt x="2694" y="0"/>
                </a:lnTo>
                <a:lnTo>
                  <a:pt x="2694" y="26"/>
                </a:lnTo>
                <a:lnTo>
                  <a:pt x="2565" y="26"/>
                </a:lnTo>
                <a:close/>
                <a:moveTo>
                  <a:pt x="2822" y="26"/>
                </a:moveTo>
                <a:lnTo>
                  <a:pt x="2822" y="0"/>
                </a:lnTo>
                <a:lnTo>
                  <a:pt x="2951" y="0"/>
                </a:lnTo>
                <a:lnTo>
                  <a:pt x="2951" y="26"/>
                </a:lnTo>
                <a:lnTo>
                  <a:pt x="2822" y="26"/>
                </a:lnTo>
                <a:close/>
                <a:moveTo>
                  <a:pt x="3079" y="26"/>
                </a:moveTo>
                <a:lnTo>
                  <a:pt x="3079" y="0"/>
                </a:lnTo>
                <a:lnTo>
                  <a:pt x="3207" y="0"/>
                </a:lnTo>
                <a:lnTo>
                  <a:pt x="3207" y="26"/>
                </a:lnTo>
                <a:lnTo>
                  <a:pt x="3079" y="26"/>
                </a:lnTo>
                <a:close/>
                <a:moveTo>
                  <a:pt x="3335" y="26"/>
                </a:moveTo>
                <a:lnTo>
                  <a:pt x="3335" y="0"/>
                </a:lnTo>
                <a:lnTo>
                  <a:pt x="3463" y="0"/>
                </a:lnTo>
                <a:lnTo>
                  <a:pt x="3463" y="26"/>
                </a:lnTo>
                <a:lnTo>
                  <a:pt x="3335" y="26"/>
                </a:lnTo>
                <a:close/>
                <a:moveTo>
                  <a:pt x="3592" y="26"/>
                </a:moveTo>
                <a:lnTo>
                  <a:pt x="3592" y="0"/>
                </a:lnTo>
                <a:lnTo>
                  <a:pt x="3720" y="0"/>
                </a:lnTo>
                <a:lnTo>
                  <a:pt x="3720" y="26"/>
                </a:lnTo>
                <a:lnTo>
                  <a:pt x="3592" y="26"/>
                </a:lnTo>
                <a:close/>
                <a:moveTo>
                  <a:pt x="3849" y="26"/>
                </a:moveTo>
                <a:lnTo>
                  <a:pt x="3849" y="0"/>
                </a:lnTo>
                <a:lnTo>
                  <a:pt x="3977" y="0"/>
                </a:lnTo>
                <a:lnTo>
                  <a:pt x="3977" y="26"/>
                </a:lnTo>
                <a:lnTo>
                  <a:pt x="3849" y="26"/>
                </a:lnTo>
                <a:close/>
                <a:moveTo>
                  <a:pt x="4106" y="26"/>
                </a:moveTo>
                <a:lnTo>
                  <a:pt x="4106" y="0"/>
                </a:lnTo>
                <a:lnTo>
                  <a:pt x="4233" y="0"/>
                </a:lnTo>
                <a:lnTo>
                  <a:pt x="4233" y="26"/>
                </a:lnTo>
                <a:lnTo>
                  <a:pt x="4106" y="26"/>
                </a:lnTo>
                <a:close/>
                <a:moveTo>
                  <a:pt x="4361" y="26"/>
                </a:moveTo>
                <a:lnTo>
                  <a:pt x="4361" y="0"/>
                </a:lnTo>
                <a:lnTo>
                  <a:pt x="4490" y="0"/>
                </a:lnTo>
                <a:lnTo>
                  <a:pt x="4490" y="26"/>
                </a:lnTo>
                <a:lnTo>
                  <a:pt x="4361" y="26"/>
                </a:lnTo>
                <a:close/>
                <a:moveTo>
                  <a:pt x="4618" y="26"/>
                </a:moveTo>
                <a:lnTo>
                  <a:pt x="4618" y="0"/>
                </a:lnTo>
                <a:lnTo>
                  <a:pt x="4747" y="0"/>
                </a:lnTo>
                <a:lnTo>
                  <a:pt x="4747" y="26"/>
                </a:lnTo>
                <a:lnTo>
                  <a:pt x="4618" y="26"/>
                </a:lnTo>
                <a:close/>
                <a:moveTo>
                  <a:pt x="4875" y="26"/>
                </a:moveTo>
                <a:lnTo>
                  <a:pt x="4875" y="0"/>
                </a:lnTo>
                <a:lnTo>
                  <a:pt x="5004" y="0"/>
                </a:lnTo>
                <a:lnTo>
                  <a:pt x="5004" y="26"/>
                </a:lnTo>
                <a:lnTo>
                  <a:pt x="4875" y="26"/>
                </a:lnTo>
                <a:close/>
                <a:moveTo>
                  <a:pt x="5131" y="26"/>
                </a:moveTo>
                <a:lnTo>
                  <a:pt x="5131" y="0"/>
                </a:lnTo>
                <a:lnTo>
                  <a:pt x="5259" y="0"/>
                </a:lnTo>
                <a:lnTo>
                  <a:pt x="5259" y="26"/>
                </a:lnTo>
                <a:lnTo>
                  <a:pt x="5131" y="26"/>
                </a:lnTo>
                <a:close/>
                <a:moveTo>
                  <a:pt x="5388" y="26"/>
                </a:moveTo>
                <a:lnTo>
                  <a:pt x="5388" y="0"/>
                </a:lnTo>
                <a:lnTo>
                  <a:pt x="5516" y="0"/>
                </a:lnTo>
                <a:lnTo>
                  <a:pt x="5516" y="26"/>
                </a:lnTo>
                <a:lnTo>
                  <a:pt x="5388" y="26"/>
                </a:lnTo>
                <a:close/>
                <a:moveTo>
                  <a:pt x="5645" y="26"/>
                </a:moveTo>
                <a:lnTo>
                  <a:pt x="5645" y="0"/>
                </a:lnTo>
                <a:lnTo>
                  <a:pt x="5773" y="0"/>
                </a:lnTo>
                <a:lnTo>
                  <a:pt x="5773" y="26"/>
                </a:lnTo>
                <a:lnTo>
                  <a:pt x="5645" y="26"/>
                </a:lnTo>
                <a:close/>
                <a:moveTo>
                  <a:pt x="5902" y="26"/>
                </a:moveTo>
                <a:lnTo>
                  <a:pt x="5902" y="0"/>
                </a:lnTo>
                <a:lnTo>
                  <a:pt x="6029" y="0"/>
                </a:lnTo>
                <a:lnTo>
                  <a:pt x="6029" y="26"/>
                </a:lnTo>
                <a:lnTo>
                  <a:pt x="5902" y="26"/>
                </a:lnTo>
                <a:close/>
                <a:moveTo>
                  <a:pt x="6157" y="26"/>
                </a:moveTo>
                <a:lnTo>
                  <a:pt x="6157" y="0"/>
                </a:lnTo>
                <a:lnTo>
                  <a:pt x="6286" y="0"/>
                </a:lnTo>
                <a:lnTo>
                  <a:pt x="6286" y="26"/>
                </a:lnTo>
                <a:lnTo>
                  <a:pt x="6157" y="26"/>
                </a:lnTo>
                <a:close/>
                <a:moveTo>
                  <a:pt x="6414" y="26"/>
                </a:moveTo>
                <a:lnTo>
                  <a:pt x="6414" y="0"/>
                </a:lnTo>
                <a:lnTo>
                  <a:pt x="6543" y="0"/>
                </a:lnTo>
                <a:lnTo>
                  <a:pt x="6543" y="26"/>
                </a:lnTo>
                <a:lnTo>
                  <a:pt x="6414" y="26"/>
                </a:lnTo>
                <a:close/>
                <a:moveTo>
                  <a:pt x="6671" y="26"/>
                </a:moveTo>
                <a:lnTo>
                  <a:pt x="6671" y="0"/>
                </a:lnTo>
                <a:lnTo>
                  <a:pt x="6800" y="0"/>
                </a:lnTo>
                <a:lnTo>
                  <a:pt x="6800" y="26"/>
                </a:lnTo>
                <a:lnTo>
                  <a:pt x="6671" y="26"/>
                </a:lnTo>
                <a:close/>
                <a:moveTo>
                  <a:pt x="6928" y="26"/>
                </a:moveTo>
                <a:lnTo>
                  <a:pt x="6928" y="0"/>
                </a:lnTo>
                <a:lnTo>
                  <a:pt x="7056" y="0"/>
                </a:lnTo>
                <a:lnTo>
                  <a:pt x="7056" y="26"/>
                </a:lnTo>
                <a:lnTo>
                  <a:pt x="6928" y="26"/>
                </a:lnTo>
                <a:close/>
                <a:moveTo>
                  <a:pt x="7184" y="26"/>
                </a:moveTo>
                <a:lnTo>
                  <a:pt x="7184" y="0"/>
                </a:lnTo>
                <a:lnTo>
                  <a:pt x="7312" y="0"/>
                </a:lnTo>
                <a:lnTo>
                  <a:pt x="7312" y="26"/>
                </a:lnTo>
                <a:lnTo>
                  <a:pt x="7184" y="26"/>
                </a:lnTo>
                <a:close/>
                <a:moveTo>
                  <a:pt x="7441" y="26"/>
                </a:moveTo>
                <a:lnTo>
                  <a:pt x="7441" y="0"/>
                </a:lnTo>
                <a:lnTo>
                  <a:pt x="7569" y="0"/>
                </a:lnTo>
                <a:lnTo>
                  <a:pt x="7569" y="26"/>
                </a:lnTo>
                <a:lnTo>
                  <a:pt x="7441" y="26"/>
                </a:lnTo>
                <a:close/>
                <a:moveTo>
                  <a:pt x="7698" y="26"/>
                </a:moveTo>
                <a:lnTo>
                  <a:pt x="7698" y="0"/>
                </a:lnTo>
                <a:lnTo>
                  <a:pt x="7826" y="0"/>
                </a:lnTo>
                <a:lnTo>
                  <a:pt x="7826" y="26"/>
                </a:lnTo>
                <a:lnTo>
                  <a:pt x="7698" y="26"/>
                </a:lnTo>
                <a:close/>
                <a:moveTo>
                  <a:pt x="7954" y="26"/>
                </a:moveTo>
                <a:lnTo>
                  <a:pt x="7954" y="0"/>
                </a:lnTo>
                <a:lnTo>
                  <a:pt x="8082" y="0"/>
                </a:lnTo>
                <a:lnTo>
                  <a:pt x="8082" y="26"/>
                </a:lnTo>
                <a:lnTo>
                  <a:pt x="7954" y="26"/>
                </a:lnTo>
                <a:close/>
                <a:moveTo>
                  <a:pt x="8210" y="26"/>
                </a:moveTo>
                <a:lnTo>
                  <a:pt x="8210" y="0"/>
                </a:lnTo>
                <a:lnTo>
                  <a:pt x="8339" y="0"/>
                </a:lnTo>
                <a:lnTo>
                  <a:pt x="8339" y="26"/>
                </a:lnTo>
                <a:lnTo>
                  <a:pt x="8210" y="26"/>
                </a:lnTo>
                <a:close/>
                <a:moveTo>
                  <a:pt x="8467" y="26"/>
                </a:moveTo>
                <a:lnTo>
                  <a:pt x="8467" y="0"/>
                </a:lnTo>
                <a:lnTo>
                  <a:pt x="8596" y="0"/>
                </a:lnTo>
                <a:lnTo>
                  <a:pt x="8596" y="26"/>
                </a:lnTo>
                <a:lnTo>
                  <a:pt x="8467" y="26"/>
                </a:lnTo>
                <a:close/>
                <a:moveTo>
                  <a:pt x="8724" y="26"/>
                </a:moveTo>
                <a:lnTo>
                  <a:pt x="8724" y="0"/>
                </a:lnTo>
                <a:lnTo>
                  <a:pt x="8852" y="0"/>
                </a:lnTo>
                <a:lnTo>
                  <a:pt x="8852" y="26"/>
                </a:lnTo>
                <a:lnTo>
                  <a:pt x="8724" y="26"/>
                </a:lnTo>
                <a:close/>
                <a:moveTo>
                  <a:pt x="8980" y="26"/>
                </a:moveTo>
                <a:lnTo>
                  <a:pt x="8980" y="0"/>
                </a:lnTo>
                <a:lnTo>
                  <a:pt x="9108" y="0"/>
                </a:lnTo>
                <a:lnTo>
                  <a:pt x="9108" y="26"/>
                </a:lnTo>
                <a:lnTo>
                  <a:pt x="8980" y="26"/>
                </a:lnTo>
                <a:close/>
                <a:moveTo>
                  <a:pt x="9237" y="26"/>
                </a:moveTo>
                <a:lnTo>
                  <a:pt x="9237" y="0"/>
                </a:lnTo>
                <a:lnTo>
                  <a:pt x="9365" y="0"/>
                </a:lnTo>
                <a:lnTo>
                  <a:pt x="9365" y="26"/>
                </a:lnTo>
                <a:lnTo>
                  <a:pt x="9237" y="26"/>
                </a:lnTo>
                <a:close/>
                <a:moveTo>
                  <a:pt x="9494" y="26"/>
                </a:moveTo>
                <a:lnTo>
                  <a:pt x="9494" y="0"/>
                </a:lnTo>
                <a:lnTo>
                  <a:pt x="9622" y="0"/>
                </a:lnTo>
                <a:lnTo>
                  <a:pt x="9622" y="26"/>
                </a:lnTo>
                <a:lnTo>
                  <a:pt x="9494" y="26"/>
                </a:lnTo>
                <a:close/>
                <a:moveTo>
                  <a:pt x="9751" y="26"/>
                </a:moveTo>
                <a:lnTo>
                  <a:pt x="9751" y="0"/>
                </a:lnTo>
                <a:lnTo>
                  <a:pt x="9878" y="0"/>
                </a:lnTo>
                <a:lnTo>
                  <a:pt x="9878" y="26"/>
                </a:lnTo>
                <a:lnTo>
                  <a:pt x="9751" y="26"/>
                </a:lnTo>
                <a:close/>
                <a:moveTo>
                  <a:pt x="10006" y="26"/>
                </a:moveTo>
                <a:lnTo>
                  <a:pt x="10006" y="0"/>
                </a:lnTo>
                <a:lnTo>
                  <a:pt x="10135" y="0"/>
                </a:lnTo>
                <a:lnTo>
                  <a:pt x="10135" y="26"/>
                </a:lnTo>
                <a:lnTo>
                  <a:pt x="10006" y="26"/>
                </a:lnTo>
                <a:close/>
                <a:moveTo>
                  <a:pt x="10263" y="26"/>
                </a:moveTo>
                <a:lnTo>
                  <a:pt x="10263" y="0"/>
                </a:lnTo>
                <a:lnTo>
                  <a:pt x="10392" y="0"/>
                </a:lnTo>
                <a:lnTo>
                  <a:pt x="10392" y="26"/>
                </a:lnTo>
                <a:lnTo>
                  <a:pt x="10263" y="26"/>
                </a:lnTo>
                <a:close/>
                <a:moveTo>
                  <a:pt x="10520" y="26"/>
                </a:moveTo>
                <a:lnTo>
                  <a:pt x="10520" y="0"/>
                </a:lnTo>
                <a:lnTo>
                  <a:pt x="10649" y="0"/>
                </a:lnTo>
                <a:lnTo>
                  <a:pt x="10649" y="26"/>
                </a:lnTo>
                <a:lnTo>
                  <a:pt x="10520" y="26"/>
                </a:lnTo>
                <a:close/>
                <a:moveTo>
                  <a:pt x="10776" y="26"/>
                </a:moveTo>
                <a:lnTo>
                  <a:pt x="10776" y="0"/>
                </a:lnTo>
                <a:lnTo>
                  <a:pt x="10904" y="0"/>
                </a:lnTo>
                <a:lnTo>
                  <a:pt x="10904" y="26"/>
                </a:lnTo>
                <a:lnTo>
                  <a:pt x="10776" y="26"/>
                </a:lnTo>
                <a:close/>
                <a:moveTo>
                  <a:pt x="11033" y="26"/>
                </a:moveTo>
                <a:lnTo>
                  <a:pt x="11033" y="0"/>
                </a:lnTo>
                <a:lnTo>
                  <a:pt x="11161" y="0"/>
                </a:lnTo>
                <a:lnTo>
                  <a:pt x="11161" y="26"/>
                </a:lnTo>
                <a:lnTo>
                  <a:pt x="11033" y="26"/>
                </a:lnTo>
                <a:close/>
                <a:moveTo>
                  <a:pt x="11290" y="26"/>
                </a:moveTo>
                <a:lnTo>
                  <a:pt x="11290" y="0"/>
                </a:lnTo>
                <a:lnTo>
                  <a:pt x="11418" y="0"/>
                </a:lnTo>
                <a:lnTo>
                  <a:pt x="11418" y="26"/>
                </a:lnTo>
                <a:lnTo>
                  <a:pt x="11290" y="26"/>
                </a:lnTo>
                <a:close/>
                <a:moveTo>
                  <a:pt x="11547" y="26"/>
                </a:moveTo>
                <a:lnTo>
                  <a:pt x="11547" y="0"/>
                </a:lnTo>
                <a:lnTo>
                  <a:pt x="11674" y="0"/>
                </a:lnTo>
                <a:lnTo>
                  <a:pt x="11674" y="26"/>
                </a:lnTo>
                <a:lnTo>
                  <a:pt x="11547" y="26"/>
                </a:lnTo>
                <a:close/>
                <a:moveTo>
                  <a:pt x="11803" y="26"/>
                </a:moveTo>
                <a:lnTo>
                  <a:pt x="11803" y="0"/>
                </a:lnTo>
                <a:lnTo>
                  <a:pt x="11931" y="0"/>
                </a:lnTo>
                <a:lnTo>
                  <a:pt x="11931" y="26"/>
                </a:lnTo>
                <a:lnTo>
                  <a:pt x="11803" y="26"/>
                </a:lnTo>
                <a:close/>
                <a:moveTo>
                  <a:pt x="12059" y="26"/>
                </a:moveTo>
                <a:lnTo>
                  <a:pt x="12059" y="0"/>
                </a:lnTo>
                <a:lnTo>
                  <a:pt x="12188" y="0"/>
                </a:lnTo>
                <a:lnTo>
                  <a:pt x="12188" y="26"/>
                </a:lnTo>
                <a:lnTo>
                  <a:pt x="12059" y="26"/>
                </a:lnTo>
                <a:close/>
                <a:moveTo>
                  <a:pt x="12316" y="26"/>
                </a:moveTo>
                <a:lnTo>
                  <a:pt x="12316" y="0"/>
                </a:lnTo>
                <a:lnTo>
                  <a:pt x="12445" y="0"/>
                </a:lnTo>
                <a:lnTo>
                  <a:pt x="12445" y="26"/>
                </a:lnTo>
                <a:lnTo>
                  <a:pt x="12316" y="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17" name="稻壳儿_刀客儿出品_9"/>
          <p:cNvSpPr>
            <a:spLocks/>
          </p:cNvSpPr>
          <p:nvPr/>
        </p:nvSpPr>
        <p:spPr bwMode="auto">
          <a:xfrm>
            <a:off x="5379926" y="3025059"/>
            <a:ext cx="5596796" cy="1114286"/>
          </a:xfrm>
          <a:custGeom>
            <a:avLst/>
            <a:gdLst>
              <a:gd name="T0" fmla="*/ 1407 w 14126"/>
              <a:gd name="T1" fmla="*/ 2814 h 2814"/>
              <a:gd name="T2" fmla="*/ 14126 w 14126"/>
              <a:gd name="T3" fmla="*/ 2814 h 2814"/>
              <a:gd name="T4" fmla="*/ 14126 w 14126"/>
              <a:gd name="T5" fmla="*/ 0 h 2814"/>
              <a:gd name="T6" fmla="*/ 1407 w 14126"/>
              <a:gd name="T7" fmla="*/ 0 h 2814"/>
              <a:gd name="T8" fmla="*/ 1307 w 14126"/>
              <a:gd name="T9" fmla="*/ 99 h 2814"/>
              <a:gd name="T10" fmla="*/ 1211 w 14126"/>
              <a:gd name="T11" fmla="*/ 195 h 2814"/>
              <a:gd name="T12" fmla="*/ 1121 w 14126"/>
              <a:gd name="T13" fmla="*/ 286 h 2814"/>
              <a:gd name="T14" fmla="*/ 1034 w 14126"/>
              <a:gd name="T15" fmla="*/ 374 h 2814"/>
              <a:gd name="T16" fmla="*/ 949 w 14126"/>
              <a:gd name="T17" fmla="*/ 459 h 2814"/>
              <a:gd name="T18" fmla="*/ 865 w 14126"/>
              <a:gd name="T19" fmla="*/ 541 h 2814"/>
              <a:gd name="T20" fmla="*/ 784 w 14126"/>
              <a:gd name="T21" fmla="*/ 623 h 2814"/>
              <a:gd name="T22" fmla="*/ 704 w 14126"/>
              <a:gd name="T23" fmla="*/ 703 h 2814"/>
              <a:gd name="T24" fmla="*/ 622 w 14126"/>
              <a:gd name="T25" fmla="*/ 784 h 2814"/>
              <a:gd name="T26" fmla="*/ 541 w 14126"/>
              <a:gd name="T27" fmla="*/ 866 h 2814"/>
              <a:gd name="T28" fmla="*/ 458 w 14126"/>
              <a:gd name="T29" fmla="*/ 948 h 2814"/>
              <a:gd name="T30" fmla="*/ 374 w 14126"/>
              <a:gd name="T31" fmla="*/ 1033 h 2814"/>
              <a:gd name="T32" fmla="*/ 286 w 14126"/>
              <a:gd name="T33" fmla="*/ 1120 h 2814"/>
              <a:gd name="T34" fmla="*/ 196 w 14126"/>
              <a:gd name="T35" fmla="*/ 1212 h 2814"/>
              <a:gd name="T36" fmla="*/ 100 w 14126"/>
              <a:gd name="T37" fmla="*/ 1306 h 2814"/>
              <a:gd name="T38" fmla="*/ 0 w 14126"/>
              <a:gd name="T39" fmla="*/ 1407 h 2814"/>
              <a:gd name="T40" fmla="*/ 100 w 14126"/>
              <a:gd name="T41" fmla="*/ 1507 h 2814"/>
              <a:gd name="T42" fmla="*/ 196 w 14126"/>
              <a:gd name="T43" fmla="*/ 1602 h 2814"/>
              <a:gd name="T44" fmla="*/ 286 w 14126"/>
              <a:gd name="T45" fmla="*/ 1693 h 2814"/>
              <a:gd name="T46" fmla="*/ 374 w 14126"/>
              <a:gd name="T47" fmla="*/ 1780 h 2814"/>
              <a:gd name="T48" fmla="*/ 458 w 14126"/>
              <a:gd name="T49" fmla="*/ 1865 h 2814"/>
              <a:gd name="T50" fmla="*/ 541 w 14126"/>
              <a:gd name="T51" fmla="*/ 1949 h 2814"/>
              <a:gd name="T52" fmla="*/ 622 w 14126"/>
              <a:gd name="T53" fmla="*/ 2030 h 2814"/>
              <a:gd name="T54" fmla="*/ 704 w 14126"/>
              <a:gd name="T55" fmla="*/ 2110 h 2814"/>
              <a:gd name="T56" fmla="*/ 784 w 14126"/>
              <a:gd name="T57" fmla="*/ 2191 h 2814"/>
              <a:gd name="T58" fmla="*/ 865 w 14126"/>
              <a:gd name="T59" fmla="*/ 2273 h 2814"/>
              <a:gd name="T60" fmla="*/ 949 w 14126"/>
              <a:gd name="T61" fmla="*/ 2355 h 2814"/>
              <a:gd name="T62" fmla="*/ 1034 w 14126"/>
              <a:gd name="T63" fmla="*/ 2440 h 2814"/>
              <a:gd name="T64" fmla="*/ 1121 w 14126"/>
              <a:gd name="T65" fmla="*/ 2527 h 2814"/>
              <a:gd name="T66" fmla="*/ 1211 w 14126"/>
              <a:gd name="T67" fmla="*/ 2618 h 2814"/>
              <a:gd name="T68" fmla="*/ 1307 w 14126"/>
              <a:gd name="T69" fmla="*/ 2714 h 2814"/>
              <a:gd name="T70" fmla="*/ 1407 w 14126"/>
              <a:gd name="T71" fmla="*/ 2814 h 2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126" h="2814">
                <a:moveTo>
                  <a:pt x="1407" y="2814"/>
                </a:moveTo>
                <a:lnTo>
                  <a:pt x="14126" y="2814"/>
                </a:lnTo>
                <a:lnTo>
                  <a:pt x="14126" y="0"/>
                </a:lnTo>
                <a:lnTo>
                  <a:pt x="1407" y="0"/>
                </a:lnTo>
                <a:lnTo>
                  <a:pt x="1307" y="99"/>
                </a:lnTo>
                <a:lnTo>
                  <a:pt x="1211" y="195"/>
                </a:lnTo>
                <a:lnTo>
                  <a:pt x="1121" y="286"/>
                </a:lnTo>
                <a:lnTo>
                  <a:pt x="1034" y="374"/>
                </a:lnTo>
                <a:lnTo>
                  <a:pt x="949" y="459"/>
                </a:lnTo>
                <a:lnTo>
                  <a:pt x="865" y="541"/>
                </a:lnTo>
                <a:lnTo>
                  <a:pt x="784" y="623"/>
                </a:lnTo>
                <a:lnTo>
                  <a:pt x="704" y="703"/>
                </a:lnTo>
                <a:lnTo>
                  <a:pt x="622" y="784"/>
                </a:lnTo>
                <a:lnTo>
                  <a:pt x="541" y="866"/>
                </a:lnTo>
                <a:lnTo>
                  <a:pt x="458" y="948"/>
                </a:lnTo>
                <a:lnTo>
                  <a:pt x="374" y="1033"/>
                </a:lnTo>
                <a:lnTo>
                  <a:pt x="286" y="1120"/>
                </a:lnTo>
                <a:lnTo>
                  <a:pt x="196" y="1212"/>
                </a:lnTo>
                <a:lnTo>
                  <a:pt x="100" y="1306"/>
                </a:lnTo>
                <a:lnTo>
                  <a:pt x="0" y="1407"/>
                </a:lnTo>
                <a:lnTo>
                  <a:pt x="100" y="1507"/>
                </a:lnTo>
                <a:lnTo>
                  <a:pt x="196" y="1602"/>
                </a:lnTo>
                <a:lnTo>
                  <a:pt x="286" y="1693"/>
                </a:lnTo>
                <a:lnTo>
                  <a:pt x="374" y="1780"/>
                </a:lnTo>
                <a:lnTo>
                  <a:pt x="458" y="1865"/>
                </a:lnTo>
                <a:lnTo>
                  <a:pt x="541" y="1949"/>
                </a:lnTo>
                <a:lnTo>
                  <a:pt x="622" y="2030"/>
                </a:lnTo>
                <a:lnTo>
                  <a:pt x="704" y="2110"/>
                </a:lnTo>
                <a:lnTo>
                  <a:pt x="784" y="2191"/>
                </a:lnTo>
                <a:lnTo>
                  <a:pt x="865" y="2273"/>
                </a:lnTo>
                <a:lnTo>
                  <a:pt x="949" y="2355"/>
                </a:lnTo>
                <a:lnTo>
                  <a:pt x="1034" y="2440"/>
                </a:lnTo>
                <a:lnTo>
                  <a:pt x="1121" y="2527"/>
                </a:lnTo>
                <a:lnTo>
                  <a:pt x="1211" y="2618"/>
                </a:lnTo>
                <a:lnTo>
                  <a:pt x="1307" y="2714"/>
                </a:lnTo>
                <a:lnTo>
                  <a:pt x="1407" y="2814"/>
                </a:lnTo>
                <a:close/>
              </a:path>
            </a:pathLst>
          </a:custGeom>
          <a:gradFill>
            <a:gsLst>
              <a:gs pos="59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0" scaled="1"/>
          </a:gradFill>
          <a:ln>
            <a:noFill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18" name="稻壳儿_刀客儿出品_10"/>
          <p:cNvSpPr>
            <a:spLocks noEditPoints="1"/>
          </p:cNvSpPr>
          <p:nvPr/>
        </p:nvSpPr>
        <p:spPr bwMode="auto">
          <a:xfrm>
            <a:off x="5530505" y="3630546"/>
            <a:ext cx="464418" cy="439058"/>
          </a:xfrm>
          <a:custGeom>
            <a:avLst/>
            <a:gdLst>
              <a:gd name="T0" fmla="*/ 874 w 980"/>
              <a:gd name="T1" fmla="*/ 892 h 980"/>
              <a:gd name="T2" fmla="*/ 892 w 980"/>
              <a:gd name="T3" fmla="*/ 875 h 980"/>
              <a:gd name="T4" fmla="*/ 980 w 980"/>
              <a:gd name="T5" fmla="*/ 962 h 980"/>
              <a:gd name="T6" fmla="*/ 962 w 980"/>
              <a:gd name="T7" fmla="*/ 980 h 980"/>
              <a:gd name="T8" fmla="*/ 874 w 980"/>
              <a:gd name="T9" fmla="*/ 892 h 980"/>
              <a:gd name="T10" fmla="*/ 0 w 980"/>
              <a:gd name="T11" fmla="*/ 19 h 980"/>
              <a:gd name="T12" fmla="*/ 19 w 980"/>
              <a:gd name="T13" fmla="*/ 0 h 980"/>
              <a:gd name="T14" fmla="*/ 106 w 980"/>
              <a:gd name="T15" fmla="*/ 87 h 980"/>
              <a:gd name="T16" fmla="*/ 88 w 980"/>
              <a:gd name="T17" fmla="*/ 106 h 980"/>
              <a:gd name="T18" fmla="*/ 0 w 980"/>
              <a:gd name="T19" fmla="*/ 19 h 980"/>
              <a:gd name="T20" fmla="*/ 175 w 980"/>
              <a:gd name="T21" fmla="*/ 194 h 980"/>
              <a:gd name="T22" fmla="*/ 194 w 980"/>
              <a:gd name="T23" fmla="*/ 176 h 980"/>
              <a:gd name="T24" fmla="*/ 281 w 980"/>
              <a:gd name="T25" fmla="*/ 263 h 980"/>
              <a:gd name="T26" fmla="*/ 263 w 980"/>
              <a:gd name="T27" fmla="*/ 281 h 980"/>
              <a:gd name="T28" fmla="*/ 175 w 980"/>
              <a:gd name="T29" fmla="*/ 194 h 980"/>
              <a:gd name="T30" fmla="*/ 350 w 980"/>
              <a:gd name="T31" fmla="*/ 368 h 980"/>
              <a:gd name="T32" fmla="*/ 368 w 980"/>
              <a:gd name="T33" fmla="*/ 350 h 980"/>
              <a:gd name="T34" fmla="*/ 455 w 980"/>
              <a:gd name="T35" fmla="*/ 438 h 980"/>
              <a:gd name="T36" fmla="*/ 438 w 980"/>
              <a:gd name="T37" fmla="*/ 455 h 980"/>
              <a:gd name="T38" fmla="*/ 350 w 980"/>
              <a:gd name="T39" fmla="*/ 368 h 980"/>
              <a:gd name="T40" fmla="*/ 525 w 980"/>
              <a:gd name="T41" fmla="*/ 542 h 980"/>
              <a:gd name="T42" fmla="*/ 542 w 980"/>
              <a:gd name="T43" fmla="*/ 525 h 980"/>
              <a:gd name="T44" fmla="*/ 631 w 980"/>
              <a:gd name="T45" fmla="*/ 612 h 980"/>
              <a:gd name="T46" fmla="*/ 612 w 980"/>
              <a:gd name="T47" fmla="*/ 631 h 980"/>
              <a:gd name="T48" fmla="*/ 525 w 980"/>
              <a:gd name="T49" fmla="*/ 542 h 980"/>
              <a:gd name="T50" fmla="*/ 699 w 980"/>
              <a:gd name="T51" fmla="*/ 718 h 980"/>
              <a:gd name="T52" fmla="*/ 718 w 980"/>
              <a:gd name="T53" fmla="*/ 699 h 980"/>
              <a:gd name="T54" fmla="*/ 805 w 980"/>
              <a:gd name="T55" fmla="*/ 786 h 980"/>
              <a:gd name="T56" fmla="*/ 786 w 980"/>
              <a:gd name="T57" fmla="*/ 805 h 980"/>
              <a:gd name="T58" fmla="*/ 699 w 980"/>
              <a:gd name="T59" fmla="*/ 718 h 9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980" h="980">
                <a:moveTo>
                  <a:pt x="874" y="892"/>
                </a:moveTo>
                <a:lnTo>
                  <a:pt x="892" y="875"/>
                </a:lnTo>
                <a:lnTo>
                  <a:pt x="980" y="962"/>
                </a:lnTo>
                <a:lnTo>
                  <a:pt x="962" y="980"/>
                </a:lnTo>
                <a:lnTo>
                  <a:pt x="874" y="892"/>
                </a:lnTo>
                <a:close/>
                <a:moveTo>
                  <a:pt x="0" y="19"/>
                </a:moveTo>
                <a:lnTo>
                  <a:pt x="19" y="0"/>
                </a:lnTo>
                <a:lnTo>
                  <a:pt x="106" y="87"/>
                </a:lnTo>
                <a:lnTo>
                  <a:pt x="88" y="106"/>
                </a:lnTo>
                <a:lnTo>
                  <a:pt x="0" y="19"/>
                </a:lnTo>
                <a:close/>
                <a:moveTo>
                  <a:pt x="175" y="194"/>
                </a:moveTo>
                <a:lnTo>
                  <a:pt x="194" y="176"/>
                </a:lnTo>
                <a:lnTo>
                  <a:pt x="281" y="263"/>
                </a:lnTo>
                <a:lnTo>
                  <a:pt x="263" y="281"/>
                </a:lnTo>
                <a:lnTo>
                  <a:pt x="175" y="194"/>
                </a:lnTo>
                <a:close/>
                <a:moveTo>
                  <a:pt x="350" y="368"/>
                </a:moveTo>
                <a:lnTo>
                  <a:pt x="368" y="350"/>
                </a:lnTo>
                <a:lnTo>
                  <a:pt x="455" y="438"/>
                </a:lnTo>
                <a:lnTo>
                  <a:pt x="438" y="455"/>
                </a:lnTo>
                <a:lnTo>
                  <a:pt x="350" y="368"/>
                </a:lnTo>
                <a:close/>
                <a:moveTo>
                  <a:pt x="525" y="542"/>
                </a:moveTo>
                <a:lnTo>
                  <a:pt x="542" y="525"/>
                </a:lnTo>
                <a:lnTo>
                  <a:pt x="631" y="612"/>
                </a:lnTo>
                <a:lnTo>
                  <a:pt x="612" y="631"/>
                </a:lnTo>
                <a:lnTo>
                  <a:pt x="525" y="542"/>
                </a:lnTo>
                <a:close/>
                <a:moveTo>
                  <a:pt x="699" y="718"/>
                </a:moveTo>
                <a:lnTo>
                  <a:pt x="718" y="699"/>
                </a:lnTo>
                <a:lnTo>
                  <a:pt x="805" y="786"/>
                </a:lnTo>
                <a:lnTo>
                  <a:pt x="786" y="805"/>
                </a:lnTo>
                <a:lnTo>
                  <a:pt x="699" y="71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20" name="稻壳儿_刀客儿出品_11"/>
          <p:cNvSpPr>
            <a:spLocks noEditPoints="1"/>
          </p:cNvSpPr>
          <p:nvPr/>
        </p:nvSpPr>
        <p:spPr bwMode="auto">
          <a:xfrm>
            <a:off x="5530505" y="3090047"/>
            <a:ext cx="443813" cy="442227"/>
          </a:xfrm>
          <a:custGeom>
            <a:avLst/>
            <a:gdLst>
              <a:gd name="T0" fmla="*/ 88 w 980"/>
              <a:gd name="T1" fmla="*/ 875 h 980"/>
              <a:gd name="T2" fmla="*/ 106 w 980"/>
              <a:gd name="T3" fmla="*/ 893 h 980"/>
              <a:gd name="T4" fmla="*/ 19 w 980"/>
              <a:gd name="T5" fmla="*/ 980 h 980"/>
              <a:gd name="T6" fmla="*/ 0 w 980"/>
              <a:gd name="T7" fmla="*/ 962 h 980"/>
              <a:gd name="T8" fmla="*/ 88 w 980"/>
              <a:gd name="T9" fmla="*/ 875 h 980"/>
              <a:gd name="T10" fmla="*/ 962 w 980"/>
              <a:gd name="T11" fmla="*/ 0 h 980"/>
              <a:gd name="T12" fmla="*/ 980 w 980"/>
              <a:gd name="T13" fmla="*/ 19 h 980"/>
              <a:gd name="T14" fmla="*/ 892 w 980"/>
              <a:gd name="T15" fmla="*/ 106 h 980"/>
              <a:gd name="T16" fmla="*/ 875 w 980"/>
              <a:gd name="T17" fmla="*/ 88 h 980"/>
              <a:gd name="T18" fmla="*/ 962 w 980"/>
              <a:gd name="T19" fmla="*/ 0 h 980"/>
              <a:gd name="T20" fmla="*/ 786 w 980"/>
              <a:gd name="T21" fmla="*/ 176 h 980"/>
              <a:gd name="T22" fmla="*/ 805 w 980"/>
              <a:gd name="T23" fmla="*/ 194 h 980"/>
              <a:gd name="T24" fmla="*/ 718 w 980"/>
              <a:gd name="T25" fmla="*/ 281 h 980"/>
              <a:gd name="T26" fmla="*/ 699 w 980"/>
              <a:gd name="T27" fmla="*/ 263 h 980"/>
              <a:gd name="T28" fmla="*/ 786 w 980"/>
              <a:gd name="T29" fmla="*/ 176 h 980"/>
              <a:gd name="T30" fmla="*/ 612 w 980"/>
              <a:gd name="T31" fmla="*/ 350 h 980"/>
              <a:gd name="T32" fmla="*/ 631 w 980"/>
              <a:gd name="T33" fmla="*/ 368 h 980"/>
              <a:gd name="T34" fmla="*/ 542 w 980"/>
              <a:gd name="T35" fmla="*/ 455 h 980"/>
              <a:gd name="T36" fmla="*/ 525 w 980"/>
              <a:gd name="T37" fmla="*/ 438 h 980"/>
              <a:gd name="T38" fmla="*/ 612 w 980"/>
              <a:gd name="T39" fmla="*/ 350 h 980"/>
              <a:gd name="T40" fmla="*/ 438 w 980"/>
              <a:gd name="T41" fmla="*/ 525 h 980"/>
              <a:gd name="T42" fmla="*/ 455 w 980"/>
              <a:gd name="T43" fmla="*/ 544 h 980"/>
              <a:gd name="T44" fmla="*/ 368 w 980"/>
              <a:gd name="T45" fmla="*/ 631 h 980"/>
              <a:gd name="T46" fmla="*/ 350 w 980"/>
              <a:gd name="T47" fmla="*/ 612 h 980"/>
              <a:gd name="T48" fmla="*/ 438 w 980"/>
              <a:gd name="T49" fmla="*/ 525 h 980"/>
              <a:gd name="T50" fmla="*/ 263 w 980"/>
              <a:gd name="T51" fmla="*/ 699 h 980"/>
              <a:gd name="T52" fmla="*/ 281 w 980"/>
              <a:gd name="T53" fmla="*/ 718 h 980"/>
              <a:gd name="T54" fmla="*/ 194 w 980"/>
              <a:gd name="T55" fmla="*/ 805 h 980"/>
              <a:gd name="T56" fmla="*/ 175 w 980"/>
              <a:gd name="T57" fmla="*/ 788 h 980"/>
              <a:gd name="T58" fmla="*/ 263 w 980"/>
              <a:gd name="T59" fmla="*/ 699 h 9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980" h="980">
                <a:moveTo>
                  <a:pt x="88" y="875"/>
                </a:moveTo>
                <a:lnTo>
                  <a:pt x="106" y="893"/>
                </a:lnTo>
                <a:lnTo>
                  <a:pt x="19" y="980"/>
                </a:lnTo>
                <a:lnTo>
                  <a:pt x="0" y="962"/>
                </a:lnTo>
                <a:lnTo>
                  <a:pt x="88" y="875"/>
                </a:lnTo>
                <a:close/>
                <a:moveTo>
                  <a:pt x="962" y="0"/>
                </a:moveTo>
                <a:lnTo>
                  <a:pt x="980" y="19"/>
                </a:lnTo>
                <a:lnTo>
                  <a:pt x="892" y="106"/>
                </a:lnTo>
                <a:lnTo>
                  <a:pt x="875" y="88"/>
                </a:lnTo>
                <a:lnTo>
                  <a:pt x="962" y="0"/>
                </a:lnTo>
                <a:close/>
                <a:moveTo>
                  <a:pt x="786" y="176"/>
                </a:moveTo>
                <a:lnTo>
                  <a:pt x="805" y="194"/>
                </a:lnTo>
                <a:lnTo>
                  <a:pt x="718" y="281"/>
                </a:lnTo>
                <a:lnTo>
                  <a:pt x="699" y="263"/>
                </a:lnTo>
                <a:lnTo>
                  <a:pt x="786" y="176"/>
                </a:lnTo>
                <a:close/>
                <a:moveTo>
                  <a:pt x="612" y="350"/>
                </a:moveTo>
                <a:lnTo>
                  <a:pt x="631" y="368"/>
                </a:lnTo>
                <a:lnTo>
                  <a:pt x="542" y="455"/>
                </a:lnTo>
                <a:lnTo>
                  <a:pt x="525" y="438"/>
                </a:lnTo>
                <a:lnTo>
                  <a:pt x="612" y="350"/>
                </a:lnTo>
                <a:close/>
                <a:moveTo>
                  <a:pt x="438" y="525"/>
                </a:moveTo>
                <a:lnTo>
                  <a:pt x="455" y="544"/>
                </a:lnTo>
                <a:lnTo>
                  <a:pt x="368" y="631"/>
                </a:lnTo>
                <a:lnTo>
                  <a:pt x="350" y="612"/>
                </a:lnTo>
                <a:lnTo>
                  <a:pt x="438" y="525"/>
                </a:lnTo>
                <a:close/>
                <a:moveTo>
                  <a:pt x="263" y="699"/>
                </a:moveTo>
                <a:lnTo>
                  <a:pt x="281" y="718"/>
                </a:lnTo>
                <a:lnTo>
                  <a:pt x="194" y="805"/>
                </a:lnTo>
                <a:lnTo>
                  <a:pt x="175" y="788"/>
                </a:lnTo>
                <a:lnTo>
                  <a:pt x="263" y="6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 dirty="0"/>
          </a:p>
        </p:txBody>
      </p:sp>
      <p:sp>
        <p:nvSpPr>
          <p:cNvPr id="21" name="稻壳儿_刀客儿出品_12"/>
          <p:cNvSpPr>
            <a:spLocks noEditPoints="1"/>
          </p:cNvSpPr>
          <p:nvPr/>
        </p:nvSpPr>
        <p:spPr bwMode="auto">
          <a:xfrm>
            <a:off x="6044060" y="3090045"/>
            <a:ext cx="4785253" cy="11095"/>
          </a:xfrm>
          <a:custGeom>
            <a:avLst/>
            <a:gdLst>
              <a:gd name="T0" fmla="*/ 0 w 12075"/>
              <a:gd name="T1" fmla="*/ 0 h 26"/>
              <a:gd name="T2" fmla="*/ 11945 w 12075"/>
              <a:gd name="T3" fmla="*/ 26 h 26"/>
              <a:gd name="T4" fmla="*/ 11815 w 12075"/>
              <a:gd name="T5" fmla="*/ 26 h 26"/>
              <a:gd name="T6" fmla="*/ 11555 w 12075"/>
              <a:gd name="T7" fmla="*/ 0 h 26"/>
              <a:gd name="T8" fmla="*/ 11555 w 12075"/>
              <a:gd name="T9" fmla="*/ 0 h 26"/>
              <a:gd name="T10" fmla="*/ 11166 w 12075"/>
              <a:gd name="T11" fmla="*/ 0 h 26"/>
              <a:gd name="T12" fmla="*/ 10907 w 12075"/>
              <a:gd name="T13" fmla="*/ 26 h 26"/>
              <a:gd name="T14" fmla="*/ 10776 w 12075"/>
              <a:gd name="T15" fmla="*/ 26 h 26"/>
              <a:gd name="T16" fmla="*/ 10517 w 12075"/>
              <a:gd name="T17" fmla="*/ 0 h 26"/>
              <a:gd name="T18" fmla="*/ 10517 w 12075"/>
              <a:gd name="T19" fmla="*/ 0 h 26"/>
              <a:gd name="T20" fmla="*/ 10128 w 12075"/>
              <a:gd name="T21" fmla="*/ 0 h 26"/>
              <a:gd name="T22" fmla="*/ 9867 w 12075"/>
              <a:gd name="T23" fmla="*/ 26 h 26"/>
              <a:gd name="T24" fmla="*/ 9738 w 12075"/>
              <a:gd name="T25" fmla="*/ 26 h 26"/>
              <a:gd name="T26" fmla="*/ 9479 w 12075"/>
              <a:gd name="T27" fmla="*/ 0 h 26"/>
              <a:gd name="T28" fmla="*/ 9479 w 12075"/>
              <a:gd name="T29" fmla="*/ 0 h 26"/>
              <a:gd name="T30" fmla="*/ 9088 w 12075"/>
              <a:gd name="T31" fmla="*/ 0 h 26"/>
              <a:gd name="T32" fmla="*/ 8829 w 12075"/>
              <a:gd name="T33" fmla="*/ 26 h 26"/>
              <a:gd name="T34" fmla="*/ 8700 w 12075"/>
              <a:gd name="T35" fmla="*/ 26 h 26"/>
              <a:gd name="T36" fmla="*/ 8439 w 12075"/>
              <a:gd name="T37" fmla="*/ 0 h 26"/>
              <a:gd name="T38" fmla="*/ 8439 w 12075"/>
              <a:gd name="T39" fmla="*/ 0 h 26"/>
              <a:gd name="T40" fmla="*/ 8050 w 12075"/>
              <a:gd name="T41" fmla="*/ 0 h 26"/>
              <a:gd name="T42" fmla="*/ 7790 w 12075"/>
              <a:gd name="T43" fmla="*/ 26 h 26"/>
              <a:gd name="T44" fmla="*/ 7660 w 12075"/>
              <a:gd name="T45" fmla="*/ 26 h 26"/>
              <a:gd name="T46" fmla="*/ 7401 w 12075"/>
              <a:gd name="T47" fmla="*/ 0 h 26"/>
              <a:gd name="T48" fmla="*/ 7401 w 12075"/>
              <a:gd name="T49" fmla="*/ 0 h 26"/>
              <a:gd name="T50" fmla="*/ 7011 w 12075"/>
              <a:gd name="T51" fmla="*/ 0 h 26"/>
              <a:gd name="T52" fmla="*/ 6751 w 12075"/>
              <a:gd name="T53" fmla="*/ 26 h 26"/>
              <a:gd name="T54" fmla="*/ 6622 w 12075"/>
              <a:gd name="T55" fmla="*/ 26 h 26"/>
              <a:gd name="T56" fmla="*/ 6361 w 12075"/>
              <a:gd name="T57" fmla="*/ 0 h 26"/>
              <a:gd name="T58" fmla="*/ 6361 w 12075"/>
              <a:gd name="T59" fmla="*/ 0 h 26"/>
              <a:gd name="T60" fmla="*/ 5972 w 12075"/>
              <a:gd name="T61" fmla="*/ 0 h 26"/>
              <a:gd name="T62" fmla="*/ 5713 w 12075"/>
              <a:gd name="T63" fmla="*/ 26 h 26"/>
              <a:gd name="T64" fmla="*/ 5582 w 12075"/>
              <a:gd name="T65" fmla="*/ 26 h 26"/>
              <a:gd name="T66" fmla="*/ 5323 w 12075"/>
              <a:gd name="T67" fmla="*/ 0 h 26"/>
              <a:gd name="T68" fmla="*/ 5323 w 12075"/>
              <a:gd name="T69" fmla="*/ 0 h 26"/>
              <a:gd name="T70" fmla="*/ 4933 w 12075"/>
              <a:gd name="T71" fmla="*/ 0 h 26"/>
              <a:gd name="T72" fmla="*/ 4674 w 12075"/>
              <a:gd name="T73" fmla="*/ 26 h 26"/>
              <a:gd name="T74" fmla="*/ 4544 w 12075"/>
              <a:gd name="T75" fmla="*/ 26 h 26"/>
              <a:gd name="T76" fmla="*/ 4285 w 12075"/>
              <a:gd name="T77" fmla="*/ 0 h 26"/>
              <a:gd name="T78" fmla="*/ 4285 w 12075"/>
              <a:gd name="T79" fmla="*/ 0 h 26"/>
              <a:gd name="T80" fmla="*/ 3895 w 12075"/>
              <a:gd name="T81" fmla="*/ 0 h 26"/>
              <a:gd name="T82" fmla="*/ 3635 w 12075"/>
              <a:gd name="T83" fmla="*/ 26 h 26"/>
              <a:gd name="T84" fmla="*/ 3506 w 12075"/>
              <a:gd name="T85" fmla="*/ 26 h 26"/>
              <a:gd name="T86" fmla="*/ 3245 w 12075"/>
              <a:gd name="T87" fmla="*/ 0 h 26"/>
              <a:gd name="T88" fmla="*/ 3245 w 12075"/>
              <a:gd name="T89" fmla="*/ 0 h 26"/>
              <a:gd name="T90" fmla="*/ 2857 w 12075"/>
              <a:gd name="T91" fmla="*/ 0 h 26"/>
              <a:gd name="T92" fmla="*/ 2596 w 12075"/>
              <a:gd name="T93" fmla="*/ 26 h 26"/>
              <a:gd name="T94" fmla="*/ 2466 w 12075"/>
              <a:gd name="T95" fmla="*/ 26 h 26"/>
              <a:gd name="T96" fmla="*/ 2207 w 12075"/>
              <a:gd name="T97" fmla="*/ 0 h 26"/>
              <a:gd name="T98" fmla="*/ 2207 w 12075"/>
              <a:gd name="T99" fmla="*/ 0 h 26"/>
              <a:gd name="T100" fmla="*/ 1817 w 12075"/>
              <a:gd name="T101" fmla="*/ 0 h 26"/>
              <a:gd name="T102" fmla="*/ 1558 w 12075"/>
              <a:gd name="T103" fmla="*/ 26 h 26"/>
              <a:gd name="T104" fmla="*/ 1428 w 12075"/>
              <a:gd name="T105" fmla="*/ 26 h 26"/>
              <a:gd name="T106" fmla="*/ 1168 w 12075"/>
              <a:gd name="T107" fmla="*/ 0 h 26"/>
              <a:gd name="T108" fmla="*/ 1168 w 12075"/>
              <a:gd name="T109" fmla="*/ 0 h 26"/>
              <a:gd name="T110" fmla="*/ 779 w 12075"/>
              <a:gd name="T111" fmla="*/ 0 h 26"/>
              <a:gd name="T112" fmla="*/ 520 w 12075"/>
              <a:gd name="T113" fmla="*/ 26 h 26"/>
              <a:gd name="T114" fmla="*/ 389 w 12075"/>
              <a:gd name="T115" fmla="*/ 2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075" h="26">
                <a:moveTo>
                  <a:pt x="129" y="0"/>
                </a:moveTo>
                <a:lnTo>
                  <a:pt x="129" y="26"/>
                </a:lnTo>
                <a:lnTo>
                  <a:pt x="0" y="26"/>
                </a:lnTo>
                <a:lnTo>
                  <a:pt x="0" y="0"/>
                </a:lnTo>
                <a:lnTo>
                  <a:pt x="129" y="0"/>
                </a:lnTo>
                <a:close/>
                <a:moveTo>
                  <a:pt x="12075" y="0"/>
                </a:moveTo>
                <a:lnTo>
                  <a:pt x="12075" y="26"/>
                </a:lnTo>
                <a:lnTo>
                  <a:pt x="11945" y="26"/>
                </a:lnTo>
                <a:lnTo>
                  <a:pt x="11945" y="0"/>
                </a:lnTo>
                <a:lnTo>
                  <a:pt x="12075" y="0"/>
                </a:lnTo>
                <a:close/>
                <a:moveTo>
                  <a:pt x="11815" y="0"/>
                </a:moveTo>
                <a:lnTo>
                  <a:pt x="11815" y="26"/>
                </a:lnTo>
                <a:lnTo>
                  <a:pt x="11686" y="26"/>
                </a:lnTo>
                <a:lnTo>
                  <a:pt x="11686" y="0"/>
                </a:lnTo>
                <a:lnTo>
                  <a:pt x="11815" y="0"/>
                </a:lnTo>
                <a:close/>
                <a:moveTo>
                  <a:pt x="11555" y="0"/>
                </a:moveTo>
                <a:lnTo>
                  <a:pt x="11555" y="26"/>
                </a:lnTo>
                <a:lnTo>
                  <a:pt x="11425" y="26"/>
                </a:lnTo>
                <a:lnTo>
                  <a:pt x="11425" y="0"/>
                </a:lnTo>
                <a:lnTo>
                  <a:pt x="11555" y="0"/>
                </a:lnTo>
                <a:close/>
                <a:moveTo>
                  <a:pt x="11296" y="0"/>
                </a:moveTo>
                <a:lnTo>
                  <a:pt x="11296" y="26"/>
                </a:lnTo>
                <a:lnTo>
                  <a:pt x="11166" y="26"/>
                </a:lnTo>
                <a:lnTo>
                  <a:pt x="11166" y="0"/>
                </a:lnTo>
                <a:lnTo>
                  <a:pt x="11296" y="0"/>
                </a:lnTo>
                <a:close/>
                <a:moveTo>
                  <a:pt x="11036" y="0"/>
                </a:moveTo>
                <a:lnTo>
                  <a:pt x="11036" y="26"/>
                </a:lnTo>
                <a:lnTo>
                  <a:pt x="10907" y="26"/>
                </a:lnTo>
                <a:lnTo>
                  <a:pt x="10907" y="0"/>
                </a:lnTo>
                <a:lnTo>
                  <a:pt x="11036" y="0"/>
                </a:lnTo>
                <a:close/>
                <a:moveTo>
                  <a:pt x="10776" y="0"/>
                </a:moveTo>
                <a:lnTo>
                  <a:pt x="10776" y="26"/>
                </a:lnTo>
                <a:lnTo>
                  <a:pt x="10646" y="26"/>
                </a:lnTo>
                <a:lnTo>
                  <a:pt x="10646" y="0"/>
                </a:lnTo>
                <a:lnTo>
                  <a:pt x="10776" y="0"/>
                </a:lnTo>
                <a:close/>
                <a:moveTo>
                  <a:pt x="10517" y="0"/>
                </a:moveTo>
                <a:lnTo>
                  <a:pt x="10517" y="26"/>
                </a:lnTo>
                <a:lnTo>
                  <a:pt x="10387" y="26"/>
                </a:lnTo>
                <a:lnTo>
                  <a:pt x="10387" y="0"/>
                </a:lnTo>
                <a:lnTo>
                  <a:pt x="10517" y="0"/>
                </a:lnTo>
                <a:close/>
                <a:moveTo>
                  <a:pt x="10257" y="0"/>
                </a:moveTo>
                <a:lnTo>
                  <a:pt x="10257" y="26"/>
                </a:lnTo>
                <a:lnTo>
                  <a:pt x="10128" y="26"/>
                </a:lnTo>
                <a:lnTo>
                  <a:pt x="10128" y="0"/>
                </a:lnTo>
                <a:lnTo>
                  <a:pt x="10257" y="0"/>
                </a:lnTo>
                <a:close/>
                <a:moveTo>
                  <a:pt x="9997" y="0"/>
                </a:moveTo>
                <a:lnTo>
                  <a:pt x="9997" y="26"/>
                </a:lnTo>
                <a:lnTo>
                  <a:pt x="9867" y="26"/>
                </a:lnTo>
                <a:lnTo>
                  <a:pt x="9867" y="0"/>
                </a:lnTo>
                <a:lnTo>
                  <a:pt x="9997" y="0"/>
                </a:lnTo>
                <a:close/>
                <a:moveTo>
                  <a:pt x="9738" y="0"/>
                </a:moveTo>
                <a:lnTo>
                  <a:pt x="9738" y="26"/>
                </a:lnTo>
                <a:lnTo>
                  <a:pt x="9608" y="26"/>
                </a:lnTo>
                <a:lnTo>
                  <a:pt x="9608" y="0"/>
                </a:lnTo>
                <a:lnTo>
                  <a:pt x="9738" y="0"/>
                </a:lnTo>
                <a:close/>
                <a:moveTo>
                  <a:pt x="9479" y="0"/>
                </a:moveTo>
                <a:lnTo>
                  <a:pt x="9479" y="26"/>
                </a:lnTo>
                <a:lnTo>
                  <a:pt x="9348" y="26"/>
                </a:lnTo>
                <a:lnTo>
                  <a:pt x="9348" y="0"/>
                </a:lnTo>
                <a:lnTo>
                  <a:pt x="9479" y="0"/>
                </a:lnTo>
                <a:close/>
                <a:moveTo>
                  <a:pt x="9218" y="0"/>
                </a:moveTo>
                <a:lnTo>
                  <a:pt x="9218" y="26"/>
                </a:lnTo>
                <a:lnTo>
                  <a:pt x="9088" y="26"/>
                </a:lnTo>
                <a:lnTo>
                  <a:pt x="9088" y="0"/>
                </a:lnTo>
                <a:lnTo>
                  <a:pt x="9218" y="0"/>
                </a:lnTo>
                <a:close/>
                <a:moveTo>
                  <a:pt x="8959" y="0"/>
                </a:moveTo>
                <a:lnTo>
                  <a:pt x="8959" y="26"/>
                </a:lnTo>
                <a:lnTo>
                  <a:pt x="8829" y="26"/>
                </a:lnTo>
                <a:lnTo>
                  <a:pt x="8829" y="0"/>
                </a:lnTo>
                <a:lnTo>
                  <a:pt x="8959" y="0"/>
                </a:lnTo>
                <a:close/>
                <a:moveTo>
                  <a:pt x="8700" y="0"/>
                </a:moveTo>
                <a:lnTo>
                  <a:pt x="8700" y="26"/>
                </a:lnTo>
                <a:lnTo>
                  <a:pt x="8569" y="26"/>
                </a:lnTo>
                <a:lnTo>
                  <a:pt x="8569" y="0"/>
                </a:lnTo>
                <a:lnTo>
                  <a:pt x="8700" y="0"/>
                </a:lnTo>
                <a:close/>
                <a:moveTo>
                  <a:pt x="8439" y="0"/>
                </a:moveTo>
                <a:lnTo>
                  <a:pt x="8439" y="26"/>
                </a:lnTo>
                <a:lnTo>
                  <a:pt x="8309" y="26"/>
                </a:lnTo>
                <a:lnTo>
                  <a:pt x="8309" y="0"/>
                </a:lnTo>
                <a:lnTo>
                  <a:pt x="8439" y="0"/>
                </a:lnTo>
                <a:close/>
                <a:moveTo>
                  <a:pt x="8180" y="0"/>
                </a:moveTo>
                <a:lnTo>
                  <a:pt x="8180" y="26"/>
                </a:lnTo>
                <a:lnTo>
                  <a:pt x="8050" y="26"/>
                </a:lnTo>
                <a:lnTo>
                  <a:pt x="8050" y="0"/>
                </a:lnTo>
                <a:lnTo>
                  <a:pt x="8180" y="0"/>
                </a:lnTo>
                <a:close/>
                <a:moveTo>
                  <a:pt x="7921" y="0"/>
                </a:moveTo>
                <a:lnTo>
                  <a:pt x="7921" y="26"/>
                </a:lnTo>
                <a:lnTo>
                  <a:pt x="7790" y="26"/>
                </a:lnTo>
                <a:lnTo>
                  <a:pt x="7790" y="0"/>
                </a:lnTo>
                <a:lnTo>
                  <a:pt x="7921" y="0"/>
                </a:lnTo>
                <a:close/>
                <a:moveTo>
                  <a:pt x="7660" y="0"/>
                </a:moveTo>
                <a:lnTo>
                  <a:pt x="7660" y="26"/>
                </a:lnTo>
                <a:lnTo>
                  <a:pt x="7530" y="26"/>
                </a:lnTo>
                <a:lnTo>
                  <a:pt x="7530" y="0"/>
                </a:lnTo>
                <a:lnTo>
                  <a:pt x="7660" y="0"/>
                </a:lnTo>
                <a:close/>
                <a:moveTo>
                  <a:pt x="7401" y="0"/>
                </a:moveTo>
                <a:lnTo>
                  <a:pt x="7401" y="26"/>
                </a:lnTo>
                <a:lnTo>
                  <a:pt x="7271" y="26"/>
                </a:lnTo>
                <a:lnTo>
                  <a:pt x="7271" y="0"/>
                </a:lnTo>
                <a:lnTo>
                  <a:pt x="7401" y="0"/>
                </a:lnTo>
                <a:close/>
                <a:moveTo>
                  <a:pt x="7140" y="0"/>
                </a:moveTo>
                <a:lnTo>
                  <a:pt x="7140" y="26"/>
                </a:lnTo>
                <a:lnTo>
                  <a:pt x="7011" y="26"/>
                </a:lnTo>
                <a:lnTo>
                  <a:pt x="7011" y="0"/>
                </a:lnTo>
                <a:lnTo>
                  <a:pt x="7140" y="0"/>
                </a:lnTo>
                <a:close/>
                <a:moveTo>
                  <a:pt x="6881" y="0"/>
                </a:moveTo>
                <a:lnTo>
                  <a:pt x="6881" y="26"/>
                </a:lnTo>
                <a:lnTo>
                  <a:pt x="6751" y="26"/>
                </a:lnTo>
                <a:lnTo>
                  <a:pt x="6751" y="0"/>
                </a:lnTo>
                <a:lnTo>
                  <a:pt x="6881" y="0"/>
                </a:lnTo>
                <a:close/>
                <a:moveTo>
                  <a:pt x="6622" y="0"/>
                </a:moveTo>
                <a:lnTo>
                  <a:pt x="6622" y="26"/>
                </a:lnTo>
                <a:lnTo>
                  <a:pt x="6492" y="26"/>
                </a:lnTo>
                <a:lnTo>
                  <a:pt x="6492" y="0"/>
                </a:lnTo>
                <a:lnTo>
                  <a:pt x="6622" y="0"/>
                </a:lnTo>
                <a:close/>
                <a:moveTo>
                  <a:pt x="6361" y="0"/>
                </a:moveTo>
                <a:lnTo>
                  <a:pt x="6361" y="26"/>
                </a:lnTo>
                <a:lnTo>
                  <a:pt x="6232" y="26"/>
                </a:lnTo>
                <a:lnTo>
                  <a:pt x="6232" y="0"/>
                </a:lnTo>
                <a:lnTo>
                  <a:pt x="6361" y="0"/>
                </a:lnTo>
                <a:close/>
                <a:moveTo>
                  <a:pt x="6102" y="0"/>
                </a:moveTo>
                <a:lnTo>
                  <a:pt x="6102" y="26"/>
                </a:lnTo>
                <a:lnTo>
                  <a:pt x="5972" y="26"/>
                </a:lnTo>
                <a:lnTo>
                  <a:pt x="5972" y="0"/>
                </a:lnTo>
                <a:lnTo>
                  <a:pt x="6102" y="0"/>
                </a:lnTo>
                <a:close/>
                <a:moveTo>
                  <a:pt x="5843" y="0"/>
                </a:moveTo>
                <a:lnTo>
                  <a:pt x="5843" y="26"/>
                </a:lnTo>
                <a:lnTo>
                  <a:pt x="5713" y="26"/>
                </a:lnTo>
                <a:lnTo>
                  <a:pt x="5713" y="0"/>
                </a:lnTo>
                <a:lnTo>
                  <a:pt x="5843" y="0"/>
                </a:lnTo>
                <a:close/>
                <a:moveTo>
                  <a:pt x="5582" y="0"/>
                </a:moveTo>
                <a:lnTo>
                  <a:pt x="5582" y="26"/>
                </a:lnTo>
                <a:lnTo>
                  <a:pt x="5453" y="26"/>
                </a:lnTo>
                <a:lnTo>
                  <a:pt x="5453" y="0"/>
                </a:lnTo>
                <a:lnTo>
                  <a:pt x="5582" y="0"/>
                </a:lnTo>
                <a:close/>
                <a:moveTo>
                  <a:pt x="5323" y="0"/>
                </a:moveTo>
                <a:lnTo>
                  <a:pt x="5323" y="26"/>
                </a:lnTo>
                <a:lnTo>
                  <a:pt x="5193" y="26"/>
                </a:lnTo>
                <a:lnTo>
                  <a:pt x="5193" y="0"/>
                </a:lnTo>
                <a:lnTo>
                  <a:pt x="5323" y="0"/>
                </a:lnTo>
                <a:close/>
                <a:moveTo>
                  <a:pt x="5064" y="0"/>
                </a:moveTo>
                <a:lnTo>
                  <a:pt x="5064" y="26"/>
                </a:lnTo>
                <a:lnTo>
                  <a:pt x="4933" y="26"/>
                </a:lnTo>
                <a:lnTo>
                  <a:pt x="4933" y="0"/>
                </a:lnTo>
                <a:lnTo>
                  <a:pt x="5064" y="0"/>
                </a:lnTo>
                <a:close/>
                <a:moveTo>
                  <a:pt x="4803" y="0"/>
                </a:moveTo>
                <a:lnTo>
                  <a:pt x="4803" y="26"/>
                </a:lnTo>
                <a:lnTo>
                  <a:pt x="4674" y="26"/>
                </a:lnTo>
                <a:lnTo>
                  <a:pt x="4674" y="0"/>
                </a:lnTo>
                <a:lnTo>
                  <a:pt x="4803" y="0"/>
                </a:lnTo>
                <a:close/>
                <a:moveTo>
                  <a:pt x="4544" y="0"/>
                </a:moveTo>
                <a:lnTo>
                  <a:pt x="4544" y="26"/>
                </a:lnTo>
                <a:lnTo>
                  <a:pt x="4414" y="26"/>
                </a:lnTo>
                <a:lnTo>
                  <a:pt x="4414" y="0"/>
                </a:lnTo>
                <a:lnTo>
                  <a:pt x="4544" y="0"/>
                </a:lnTo>
                <a:close/>
                <a:moveTo>
                  <a:pt x="4285" y="0"/>
                </a:moveTo>
                <a:lnTo>
                  <a:pt x="4285" y="26"/>
                </a:lnTo>
                <a:lnTo>
                  <a:pt x="4154" y="26"/>
                </a:lnTo>
                <a:lnTo>
                  <a:pt x="4154" y="0"/>
                </a:lnTo>
                <a:lnTo>
                  <a:pt x="4285" y="0"/>
                </a:lnTo>
                <a:close/>
                <a:moveTo>
                  <a:pt x="4024" y="0"/>
                </a:moveTo>
                <a:lnTo>
                  <a:pt x="4024" y="26"/>
                </a:lnTo>
                <a:lnTo>
                  <a:pt x="3895" y="26"/>
                </a:lnTo>
                <a:lnTo>
                  <a:pt x="3895" y="0"/>
                </a:lnTo>
                <a:lnTo>
                  <a:pt x="4024" y="0"/>
                </a:lnTo>
                <a:close/>
                <a:moveTo>
                  <a:pt x="3765" y="0"/>
                </a:moveTo>
                <a:lnTo>
                  <a:pt x="3765" y="26"/>
                </a:lnTo>
                <a:lnTo>
                  <a:pt x="3635" y="26"/>
                </a:lnTo>
                <a:lnTo>
                  <a:pt x="3635" y="0"/>
                </a:lnTo>
                <a:lnTo>
                  <a:pt x="3765" y="0"/>
                </a:lnTo>
                <a:close/>
                <a:moveTo>
                  <a:pt x="3506" y="0"/>
                </a:moveTo>
                <a:lnTo>
                  <a:pt x="3506" y="26"/>
                </a:lnTo>
                <a:lnTo>
                  <a:pt x="3375" y="26"/>
                </a:lnTo>
                <a:lnTo>
                  <a:pt x="3375" y="0"/>
                </a:lnTo>
                <a:lnTo>
                  <a:pt x="3506" y="0"/>
                </a:lnTo>
                <a:close/>
                <a:moveTo>
                  <a:pt x="3245" y="0"/>
                </a:moveTo>
                <a:lnTo>
                  <a:pt x="3245" y="26"/>
                </a:lnTo>
                <a:lnTo>
                  <a:pt x="3116" y="26"/>
                </a:lnTo>
                <a:lnTo>
                  <a:pt x="3116" y="0"/>
                </a:lnTo>
                <a:lnTo>
                  <a:pt x="3245" y="0"/>
                </a:lnTo>
                <a:close/>
                <a:moveTo>
                  <a:pt x="2986" y="0"/>
                </a:moveTo>
                <a:lnTo>
                  <a:pt x="2986" y="26"/>
                </a:lnTo>
                <a:lnTo>
                  <a:pt x="2857" y="26"/>
                </a:lnTo>
                <a:lnTo>
                  <a:pt x="2857" y="0"/>
                </a:lnTo>
                <a:lnTo>
                  <a:pt x="2986" y="0"/>
                </a:lnTo>
                <a:close/>
                <a:moveTo>
                  <a:pt x="2727" y="0"/>
                </a:moveTo>
                <a:lnTo>
                  <a:pt x="2727" y="26"/>
                </a:lnTo>
                <a:lnTo>
                  <a:pt x="2596" y="26"/>
                </a:lnTo>
                <a:lnTo>
                  <a:pt x="2596" y="0"/>
                </a:lnTo>
                <a:lnTo>
                  <a:pt x="2727" y="0"/>
                </a:lnTo>
                <a:close/>
                <a:moveTo>
                  <a:pt x="2466" y="0"/>
                </a:moveTo>
                <a:lnTo>
                  <a:pt x="2466" y="26"/>
                </a:lnTo>
                <a:lnTo>
                  <a:pt x="2337" y="26"/>
                </a:lnTo>
                <a:lnTo>
                  <a:pt x="2337" y="0"/>
                </a:lnTo>
                <a:lnTo>
                  <a:pt x="2466" y="0"/>
                </a:lnTo>
                <a:close/>
                <a:moveTo>
                  <a:pt x="2207" y="0"/>
                </a:moveTo>
                <a:lnTo>
                  <a:pt x="2207" y="26"/>
                </a:lnTo>
                <a:lnTo>
                  <a:pt x="2078" y="26"/>
                </a:lnTo>
                <a:lnTo>
                  <a:pt x="2078" y="0"/>
                </a:lnTo>
                <a:lnTo>
                  <a:pt x="2207" y="0"/>
                </a:lnTo>
                <a:close/>
                <a:moveTo>
                  <a:pt x="1947" y="0"/>
                </a:moveTo>
                <a:lnTo>
                  <a:pt x="1947" y="26"/>
                </a:lnTo>
                <a:lnTo>
                  <a:pt x="1817" y="26"/>
                </a:lnTo>
                <a:lnTo>
                  <a:pt x="1817" y="0"/>
                </a:lnTo>
                <a:lnTo>
                  <a:pt x="1947" y="0"/>
                </a:lnTo>
                <a:close/>
                <a:moveTo>
                  <a:pt x="1687" y="0"/>
                </a:moveTo>
                <a:lnTo>
                  <a:pt x="1687" y="26"/>
                </a:lnTo>
                <a:lnTo>
                  <a:pt x="1558" y="26"/>
                </a:lnTo>
                <a:lnTo>
                  <a:pt x="1558" y="0"/>
                </a:lnTo>
                <a:lnTo>
                  <a:pt x="1687" y="0"/>
                </a:lnTo>
                <a:close/>
                <a:moveTo>
                  <a:pt x="1428" y="0"/>
                </a:moveTo>
                <a:lnTo>
                  <a:pt x="1428" y="26"/>
                </a:lnTo>
                <a:lnTo>
                  <a:pt x="1299" y="26"/>
                </a:lnTo>
                <a:lnTo>
                  <a:pt x="1299" y="0"/>
                </a:lnTo>
                <a:lnTo>
                  <a:pt x="1428" y="0"/>
                </a:lnTo>
                <a:close/>
                <a:moveTo>
                  <a:pt x="1168" y="0"/>
                </a:moveTo>
                <a:lnTo>
                  <a:pt x="1168" y="26"/>
                </a:lnTo>
                <a:lnTo>
                  <a:pt x="1038" y="26"/>
                </a:lnTo>
                <a:lnTo>
                  <a:pt x="1038" y="0"/>
                </a:lnTo>
                <a:lnTo>
                  <a:pt x="1168" y="0"/>
                </a:lnTo>
                <a:close/>
                <a:moveTo>
                  <a:pt x="908" y="0"/>
                </a:moveTo>
                <a:lnTo>
                  <a:pt x="908" y="26"/>
                </a:lnTo>
                <a:lnTo>
                  <a:pt x="779" y="26"/>
                </a:lnTo>
                <a:lnTo>
                  <a:pt x="779" y="0"/>
                </a:lnTo>
                <a:lnTo>
                  <a:pt x="908" y="0"/>
                </a:lnTo>
                <a:close/>
                <a:moveTo>
                  <a:pt x="649" y="0"/>
                </a:moveTo>
                <a:lnTo>
                  <a:pt x="649" y="26"/>
                </a:lnTo>
                <a:lnTo>
                  <a:pt x="520" y="26"/>
                </a:lnTo>
                <a:lnTo>
                  <a:pt x="520" y="0"/>
                </a:lnTo>
                <a:lnTo>
                  <a:pt x="649" y="0"/>
                </a:lnTo>
                <a:close/>
                <a:moveTo>
                  <a:pt x="389" y="0"/>
                </a:moveTo>
                <a:lnTo>
                  <a:pt x="389" y="26"/>
                </a:lnTo>
                <a:lnTo>
                  <a:pt x="259" y="26"/>
                </a:lnTo>
                <a:lnTo>
                  <a:pt x="259" y="0"/>
                </a:lnTo>
                <a:lnTo>
                  <a:pt x="38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22" name="稻壳儿_刀客儿出品_13"/>
          <p:cNvSpPr>
            <a:spLocks noEditPoints="1"/>
          </p:cNvSpPr>
          <p:nvPr/>
        </p:nvSpPr>
        <p:spPr bwMode="auto">
          <a:xfrm>
            <a:off x="10875279" y="3090045"/>
            <a:ext cx="31701" cy="31701"/>
          </a:xfrm>
          <a:custGeom>
            <a:avLst/>
            <a:gdLst>
              <a:gd name="T0" fmla="*/ 0 w 76"/>
              <a:gd name="T1" fmla="*/ 0 h 77"/>
              <a:gd name="T2" fmla="*/ 63 w 76"/>
              <a:gd name="T3" fmla="*/ 0 h 77"/>
              <a:gd name="T4" fmla="*/ 63 w 76"/>
              <a:gd name="T5" fmla="*/ 26 h 77"/>
              <a:gd name="T6" fmla="*/ 0 w 76"/>
              <a:gd name="T7" fmla="*/ 26 h 77"/>
              <a:gd name="T8" fmla="*/ 0 w 76"/>
              <a:gd name="T9" fmla="*/ 0 h 77"/>
              <a:gd name="T10" fmla="*/ 63 w 76"/>
              <a:gd name="T11" fmla="*/ 0 h 77"/>
              <a:gd name="T12" fmla="*/ 76 w 76"/>
              <a:gd name="T13" fmla="*/ 0 h 77"/>
              <a:gd name="T14" fmla="*/ 76 w 76"/>
              <a:gd name="T15" fmla="*/ 13 h 77"/>
              <a:gd name="T16" fmla="*/ 63 w 76"/>
              <a:gd name="T17" fmla="*/ 13 h 77"/>
              <a:gd name="T18" fmla="*/ 63 w 76"/>
              <a:gd name="T19" fmla="*/ 0 h 77"/>
              <a:gd name="T20" fmla="*/ 76 w 76"/>
              <a:gd name="T21" fmla="*/ 13 h 77"/>
              <a:gd name="T22" fmla="*/ 76 w 76"/>
              <a:gd name="T23" fmla="*/ 77 h 77"/>
              <a:gd name="T24" fmla="*/ 50 w 76"/>
              <a:gd name="T25" fmla="*/ 77 h 77"/>
              <a:gd name="T26" fmla="*/ 50 w 76"/>
              <a:gd name="T27" fmla="*/ 13 h 77"/>
              <a:gd name="T28" fmla="*/ 76 w 76"/>
              <a:gd name="T29" fmla="*/ 13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6" h="77">
                <a:moveTo>
                  <a:pt x="0" y="0"/>
                </a:moveTo>
                <a:lnTo>
                  <a:pt x="63" y="0"/>
                </a:lnTo>
                <a:lnTo>
                  <a:pt x="63" y="26"/>
                </a:lnTo>
                <a:lnTo>
                  <a:pt x="0" y="26"/>
                </a:lnTo>
                <a:lnTo>
                  <a:pt x="0" y="0"/>
                </a:lnTo>
                <a:close/>
                <a:moveTo>
                  <a:pt x="63" y="0"/>
                </a:moveTo>
                <a:lnTo>
                  <a:pt x="76" y="0"/>
                </a:lnTo>
                <a:lnTo>
                  <a:pt x="76" y="13"/>
                </a:lnTo>
                <a:lnTo>
                  <a:pt x="63" y="13"/>
                </a:lnTo>
                <a:lnTo>
                  <a:pt x="63" y="0"/>
                </a:lnTo>
                <a:close/>
                <a:moveTo>
                  <a:pt x="76" y="13"/>
                </a:moveTo>
                <a:lnTo>
                  <a:pt x="76" y="77"/>
                </a:lnTo>
                <a:lnTo>
                  <a:pt x="50" y="77"/>
                </a:lnTo>
                <a:lnTo>
                  <a:pt x="50" y="13"/>
                </a:lnTo>
                <a:lnTo>
                  <a:pt x="76" y="1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23" name="稻壳儿_刀客儿出品_14"/>
          <p:cNvSpPr>
            <a:spLocks noEditPoints="1"/>
          </p:cNvSpPr>
          <p:nvPr/>
        </p:nvSpPr>
        <p:spPr bwMode="auto">
          <a:xfrm>
            <a:off x="10895885" y="3169297"/>
            <a:ext cx="11096" cy="824224"/>
          </a:xfrm>
          <a:custGeom>
            <a:avLst/>
            <a:gdLst>
              <a:gd name="T0" fmla="*/ 26 w 26"/>
              <a:gd name="T1" fmla="*/ 123 h 2080"/>
              <a:gd name="T2" fmla="*/ 0 w 26"/>
              <a:gd name="T3" fmla="*/ 123 h 2080"/>
              <a:gd name="T4" fmla="*/ 0 w 26"/>
              <a:gd name="T5" fmla="*/ 0 h 2080"/>
              <a:gd name="T6" fmla="*/ 26 w 26"/>
              <a:gd name="T7" fmla="*/ 0 h 2080"/>
              <a:gd name="T8" fmla="*/ 26 w 26"/>
              <a:gd name="T9" fmla="*/ 123 h 2080"/>
              <a:gd name="T10" fmla="*/ 26 w 26"/>
              <a:gd name="T11" fmla="*/ 2080 h 2080"/>
              <a:gd name="T12" fmla="*/ 0 w 26"/>
              <a:gd name="T13" fmla="*/ 2080 h 2080"/>
              <a:gd name="T14" fmla="*/ 0 w 26"/>
              <a:gd name="T15" fmla="*/ 1958 h 2080"/>
              <a:gd name="T16" fmla="*/ 26 w 26"/>
              <a:gd name="T17" fmla="*/ 1958 h 2080"/>
              <a:gd name="T18" fmla="*/ 26 w 26"/>
              <a:gd name="T19" fmla="*/ 2080 h 2080"/>
              <a:gd name="T20" fmla="*/ 26 w 26"/>
              <a:gd name="T21" fmla="*/ 1835 h 2080"/>
              <a:gd name="T22" fmla="*/ 0 w 26"/>
              <a:gd name="T23" fmla="*/ 1835 h 2080"/>
              <a:gd name="T24" fmla="*/ 0 w 26"/>
              <a:gd name="T25" fmla="*/ 1712 h 2080"/>
              <a:gd name="T26" fmla="*/ 26 w 26"/>
              <a:gd name="T27" fmla="*/ 1712 h 2080"/>
              <a:gd name="T28" fmla="*/ 26 w 26"/>
              <a:gd name="T29" fmla="*/ 1835 h 2080"/>
              <a:gd name="T30" fmla="*/ 26 w 26"/>
              <a:gd name="T31" fmla="*/ 1590 h 2080"/>
              <a:gd name="T32" fmla="*/ 0 w 26"/>
              <a:gd name="T33" fmla="*/ 1590 h 2080"/>
              <a:gd name="T34" fmla="*/ 0 w 26"/>
              <a:gd name="T35" fmla="*/ 1469 h 2080"/>
              <a:gd name="T36" fmla="*/ 26 w 26"/>
              <a:gd name="T37" fmla="*/ 1469 h 2080"/>
              <a:gd name="T38" fmla="*/ 26 w 26"/>
              <a:gd name="T39" fmla="*/ 1590 h 2080"/>
              <a:gd name="T40" fmla="*/ 26 w 26"/>
              <a:gd name="T41" fmla="*/ 1346 h 2080"/>
              <a:gd name="T42" fmla="*/ 0 w 26"/>
              <a:gd name="T43" fmla="*/ 1346 h 2080"/>
              <a:gd name="T44" fmla="*/ 0 w 26"/>
              <a:gd name="T45" fmla="*/ 1223 h 2080"/>
              <a:gd name="T46" fmla="*/ 26 w 26"/>
              <a:gd name="T47" fmla="*/ 1223 h 2080"/>
              <a:gd name="T48" fmla="*/ 26 w 26"/>
              <a:gd name="T49" fmla="*/ 1346 h 2080"/>
              <a:gd name="T50" fmla="*/ 26 w 26"/>
              <a:gd name="T51" fmla="*/ 1101 h 2080"/>
              <a:gd name="T52" fmla="*/ 0 w 26"/>
              <a:gd name="T53" fmla="*/ 1101 h 2080"/>
              <a:gd name="T54" fmla="*/ 0 w 26"/>
              <a:gd name="T55" fmla="*/ 978 h 2080"/>
              <a:gd name="T56" fmla="*/ 26 w 26"/>
              <a:gd name="T57" fmla="*/ 978 h 2080"/>
              <a:gd name="T58" fmla="*/ 26 w 26"/>
              <a:gd name="T59" fmla="*/ 1101 h 2080"/>
              <a:gd name="T60" fmla="*/ 26 w 26"/>
              <a:gd name="T61" fmla="*/ 857 h 2080"/>
              <a:gd name="T62" fmla="*/ 0 w 26"/>
              <a:gd name="T63" fmla="*/ 857 h 2080"/>
              <a:gd name="T64" fmla="*/ 0 w 26"/>
              <a:gd name="T65" fmla="*/ 734 h 2080"/>
              <a:gd name="T66" fmla="*/ 26 w 26"/>
              <a:gd name="T67" fmla="*/ 734 h 2080"/>
              <a:gd name="T68" fmla="*/ 26 w 26"/>
              <a:gd name="T69" fmla="*/ 857 h 2080"/>
              <a:gd name="T70" fmla="*/ 26 w 26"/>
              <a:gd name="T71" fmla="*/ 612 h 2080"/>
              <a:gd name="T72" fmla="*/ 0 w 26"/>
              <a:gd name="T73" fmla="*/ 612 h 2080"/>
              <a:gd name="T74" fmla="*/ 0 w 26"/>
              <a:gd name="T75" fmla="*/ 489 h 2080"/>
              <a:gd name="T76" fmla="*/ 26 w 26"/>
              <a:gd name="T77" fmla="*/ 489 h 2080"/>
              <a:gd name="T78" fmla="*/ 26 w 26"/>
              <a:gd name="T79" fmla="*/ 612 h 2080"/>
              <a:gd name="T80" fmla="*/ 26 w 26"/>
              <a:gd name="T81" fmla="*/ 367 h 2080"/>
              <a:gd name="T82" fmla="*/ 0 w 26"/>
              <a:gd name="T83" fmla="*/ 367 h 2080"/>
              <a:gd name="T84" fmla="*/ 0 w 26"/>
              <a:gd name="T85" fmla="*/ 244 h 2080"/>
              <a:gd name="T86" fmla="*/ 26 w 26"/>
              <a:gd name="T87" fmla="*/ 244 h 2080"/>
              <a:gd name="T88" fmla="*/ 26 w 26"/>
              <a:gd name="T89" fmla="*/ 367 h 20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6" h="2080">
                <a:moveTo>
                  <a:pt x="26" y="123"/>
                </a:moveTo>
                <a:lnTo>
                  <a:pt x="0" y="123"/>
                </a:lnTo>
                <a:lnTo>
                  <a:pt x="0" y="0"/>
                </a:lnTo>
                <a:lnTo>
                  <a:pt x="26" y="0"/>
                </a:lnTo>
                <a:lnTo>
                  <a:pt x="26" y="123"/>
                </a:lnTo>
                <a:close/>
                <a:moveTo>
                  <a:pt x="26" y="2080"/>
                </a:moveTo>
                <a:lnTo>
                  <a:pt x="0" y="2080"/>
                </a:lnTo>
                <a:lnTo>
                  <a:pt x="0" y="1958"/>
                </a:lnTo>
                <a:lnTo>
                  <a:pt x="26" y="1958"/>
                </a:lnTo>
                <a:lnTo>
                  <a:pt x="26" y="2080"/>
                </a:lnTo>
                <a:close/>
                <a:moveTo>
                  <a:pt x="26" y="1835"/>
                </a:moveTo>
                <a:lnTo>
                  <a:pt x="0" y="1835"/>
                </a:lnTo>
                <a:lnTo>
                  <a:pt x="0" y="1712"/>
                </a:lnTo>
                <a:lnTo>
                  <a:pt x="26" y="1712"/>
                </a:lnTo>
                <a:lnTo>
                  <a:pt x="26" y="1835"/>
                </a:lnTo>
                <a:close/>
                <a:moveTo>
                  <a:pt x="26" y="1590"/>
                </a:moveTo>
                <a:lnTo>
                  <a:pt x="0" y="1590"/>
                </a:lnTo>
                <a:lnTo>
                  <a:pt x="0" y="1469"/>
                </a:lnTo>
                <a:lnTo>
                  <a:pt x="26" y="1469"/>
                </a:lnTo>
                <a:lnTo>
                  <a:pt x="26" y="1590"/>
                </a:lnTo>
                <a:close/>
                <a:moveTo>
                  <a:pt x="26" y="1346"/>
                </a:moveTo>
                <a:lnTo>
                  <a:pt x="0" y="1346"/>
                </a:lnTo>
                <a:lnTo>
                  <a:pt x="0" y="1223"/>
                </a:lnTo>
                <a:lnTo>
                  <a:pt x="26" y="1223"/>
                </a:lnTo>
                <a:lnTo>
                  <a:pt x="26" y="1346"/>
                </a:lnTo>
                <a:close/>
                <a:moveTo>
                  <a:pt x="26" y="1101"/>
                </a:moveTo>
                <a:lnTo>
                  <a:pt x="0" y="1101"/>
                </a:lnTo>
                <a:lnTo>
                  <a:pt x="0" y="978"/>
                </a:lnTo>
                <a:lnTo>
                  <a:pt x="26" y="978"/>
                </a:lnTo>
                <a:lnTo>
                  <a:pt x="26" y="1101"/>
                </a:lnTo>
                <a:close/>
                <a:moveTo>
                  <a:pt x="26" y="857"/>
                </a:moveTo>
                <a:lnTo>
                  <a:pt x="0" y="857"/>
                </a:lnTo>
                <a:lnTo>
                  <a:pt x="0" y="734"/>
                </a:lnTo>
                <a:lnTo>
                  <a:pt x="26" y="734"/>
                </a:lnTo>
                <a:lnTo>
                  <a:pt x="26" y="857"/>
                </a:lnTo>
                <a:close/>
                <a:moveTo>
                  <a:pt x="26" y="612"/>
                </a:moveTo>
                <a:lnTo>
                  <a:pt x="0" y="612"/>
                </a:lnTo>
                <a:lnTo>
                  <a:pt x="0" y="489"/>
                </a:lnTo>
                <a:lnTo>
                  <a:pt x="26" y="489"/>
                </a:lnTo>
                <a:lnTo>
                  <a:pt x="26" y="612"/>
                </a:lnTo>
                <a:close/>
                <a:moveTo>
                  <a:pt x="26" y="367"/>
                </a:moveTo>
                <a:lnTo>
                  <a:pt x="0" y="367"/>
                </a:lnTo>
                <a:lnTo>
                  <a:pt x="0" y="244"/>
                </a:lnTo>
                <a:lnTo>
                  <a:pt x="26" y="244"/>
                </a:lnTo>
                <a:lnTo>
                  <a:pt x="26" y="36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24" name="稻壳儿_刀客儿出品_15"/>
          <p:cNvSpPr>
            <a:spLocks noEditPoints="1"/>
          </p:cNvSpPr>
          <p:nvPr/>
        </p:nvSpPr>
        <p:spPr bwMode="auto">
          <a:xfrm>
            <a:off x="10875279" y="4042658"/>
            <a:ext cx="31701" cy="30116"/>
          </a:xfrm>
          <a:custGeom>
            <a:avLst/>
            <a:gdLst>
              <a:gd name="T0" fmla="*/ 76 w 76"/>
              <a:gd name="T1" fmla="*/ 0 h 76"/>
              <a:gd name="T2" fmla="*/ 76 w 76"/>
              <a:gd name="T3" fmla="*/ 63 h 76"/>
              <a:gd name="T4" fmla="*/ 50 w 76"/>
              <a:gd name="T5" fmla="*/ 63 h 76"/>
              <a:gd name="T6" fmla="*/ 50 w 76"/>
              <a:gd name="T7" fmla="*/ 0 h 76"/>
              <a:gd name="T8" fmla="*/ 76 w 76"/>
              <a:gd name="T9" fmla="*/ 0 h 76"/>
              <a:gd name="T10" fmla="*/ 76 w 76"/>
              <a:gd name="T11" fmla="*/ 63 h 76"/>
              <a:gd name="T12" fmla="*/ 76 w 76"/>
              <a:gd name="T13" fmla="*/ 76 h 76"/>
              <a:gd name="T14" fmla="*/ 63 w 76"/>
              <a:gd name="T15" fmla="*/ 76 h 76"/>
              <a:gd name="T16" fmla="*/ 63 w 76"/>
              <a:gd name="T17" fmla="*/ 63 h 76"/>
              <a:gd name="T18" fmla="*/ 76 w 76"/>
              <a:gd name="T19" fmla="*/ 63 h 76"/>
              <a:gd name="T20" fmla="*/ 63 w 76"/>
              <a:gd name="T21" fmla="*/ 76 h 76"/>
              <a:gd name="T22" fmla="*/ 0 w 76"/>
              <a:gd name="T23" fmla="*/ 76 h 76"/>
              <a:gd name="T24" fmla="*/ 0 w 76"/>
              <a:gd name="T25" fmla="*/ 50 h 76"/>
              <a:gd name="T26" fmla="*/ 63 w 76"/>
              <a:gd name="T27" fmla="*/ 50 h 76"/>
              <a:gd name="T28" fmla="*/ 63 w 76"/>
              <a:gd name="T29" fmla="*/ 76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6" h="76">
                <a:moveTo>
                  <a:pt x="76" y="0"/>
                </a:moveTo>
                <a:lnTo>
                  <a:pt x="76" y="63"/>
                </a:lnTo>
                <a:lnTo>
                  <a:pt x="50" y="63"/>
                </a:lnTo>
                <a:lnTo>
                  <a:pt x="50" y="0"/>
                </a:lnTo>
                <a:lnTo>
                  <a:pt x="76" y="0"/>
                </a:lnTo>
                <a:close/>
                <a:moveTo>
                  <a:pt x="76" y="63"/>
                </a:moveTo>
                <a:lnTo>
                  <a:pt x="76" y="76"/>
                </a:lnTo>
                <a:lnTo>
                  <a:pt x="63" y="76"/>
                </a:lnTo>
                <a:lnTo>
                  <a:pt x="63" y="63"/>
                </a:lnTo>
                <a:lnTo>
                  <a:pt x="76" y="63"/>
                </a:lnTo>
                <a:close/>
                <a:moveTo>
                  <a:pt x="63" y="76"/>
                </a:moveTo>
                <a:lnTo>
                  <a:pt x="0" y="76"/>
                </a:lnTo>
                <a:lnTo>
                  <a:pt x="0" y="50"/>
                </a:lnTo>
                <a:lnTo>
                  <a:pt x="63" y="50"/>
                </a:lnTo>
                <a:lnTo>
                  <a:pt x="63" y="7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25" name="稻壳儿_刀客儿出品_16"/>
          <p:cNvSpPr>
            <a:spLocks noEditPoints="1"/>
          </p:cNvSpPr>
          <p:nvPr/>
        </p:nvSpPr>
        <p:spPr bwMode="auto">
          <a:xfrm>
            <a:off x="6044060" y="4063263"/>
            <a:ext cx="4785253" cy="9510"/>
          </a:xfrm>
          <a:custGeom>
            <a:avLst/>
            <a:gdLst>
              <a:gd name="T0" fmla="*/ 12075 w 12075"/>
              <a:gd name="T1" fmla="*/ 26 h 26"/>
              <a:gd name="T2" fmla="*/ 129 w 12075"/>
              <a:gd name="T3" fmla="*/ 0 h 26"/>
              <a:gd name="T4" fmla="*/ 259 w 12075"/>
              <a:gd name="T5" fmla="*/ 0 h 26"/>
              <a:gd name="T6" fmla="*/ 520 w 12075"/>
              <a:gd name="T7" fmla="*/ 26 h 26"/>
              <a:gd name="T8" fmla="*/ 520 w 12075"/>
              <a:gd name="T9" fmla="*/ 26 h 26"/>
              <a:gd name="T10" fmla="*/ 908 w 12075"/>
              <a:gd name="T11" fmla="*/ 26 h 26"/>
              <a:gd name="T12" fmla="*/ 1169 w 12075"/>
              <a:gd name="T13" fmla="*/ 0 h 26"/>
              <a:gd name="T14" fmla="*/ 1299 w 12075"/>
              <a:gd name="T15" fmla="*/ 0 h 26"/>
              <a:gd name="T16" fmla="*/ 1558 w 12075"/>
              <a:gd name="T17" fmla="*/ 26 h 26"/>
              <a:gd name="T18" fmla="*/ 1558 w 12075"/>
              <a:gd name="T19" fmla="*/ 26 h 26"/>
              <a:gd name="T20" fmla="*/ 1948 w 12075"/>
              <a:gd name="T21" fmla="*/ 26 h 26"/>
              <a:gd name="T22" fmla="*/ 2207 w 12075"/>
              <a:gd name="T23" fmla="*/ 0 h 26"/>
              <a:gd name="T24" fmla="*/ 2337 w 12075"/>
              <a:gd name="T25" fmla="*/ 0 h 26"/>
              <a:gd name="T26" fmla="*/ 2596 w 12075"/>
              <a:gd name="T27" fmla="*/ 26 h 26"/>
              <a:gd name="T28" fmla="*/ 2596 w 12075"/>
              <a:gd name="T29" fmla="*/ 26 h 26"/>
              <a:gd name="T30" fmla="*/ 2986 w 12075"/>
              <a:gd name="T31" fmla="*/ 26 h 26"/>
              <a:gd name="T32" fmla="*/ 3245 w 12075"/>
              <a:gd name="T33" fmla="*/ 0 h 26"/>
              <a:gd name="T34" fmla="*/ 3376 w 12075"/>
              <a:gd name="T35" fmla="*/ 0 h 26"/>
              <a:gd name="T36" fmla="*/ 3635 w 12075"/>
              <a:gd name="T37" fmla="*/ 26 h 26"/>
              <a:gd name="T38" fmla="*/ 3635 w 12075"/>
              <a:gd name="T39" fmla="*/ 26 h 26"/>
              <a:gd name="T40" fmla="*/ 4024 w 12075"/>
              <a:gd name="T41" fmla="*/ 26 h 26"/>
              <a:gd name="T42" fmla="*/ 4285 w 12075"/>
              <a:gd name="T43" fmla="*/ 0 h 26"/>
              <a:gd name="T44" fmla="*/ 4414 w 12075"/>
              <a:gd name="T45" fmla="*/ 0 h 26"/>
              <a:gd name="T46" fmla="*/ 4674 w 12075"/>
              <a:gd name="T47" fmla="*/ 26 h 26"/>
              <a:gd name="T48" fmla="*/ 4674 w 12075"/>
              <a:gd name="T49" fmla="*/ 26 h 26"/>
              <a:gd name="T50" fmla="*/ 5064 w 12075"/>
              <a:gd name="T51" fmla="*/ 26 h 26"/>
              <a:gd name="T52" fmla="*/ 5323 w 12075"/>
              <a:gd name="T53" fmla="*/ 0 h 26"/>
              <a:gd name="T54" fmla="*/ 5453 w 12075"/>
              <a:gd name="T55" fmla="*/ 0 h 26"/>
              <a:gd name="T56" fmla="*/ 5713 w 12075"/>
              <a:gd name="T57" fmla="*/ 26 h 26"/>
              <a:gd name="T58" fmla="*/ 5713 w 12075"/>
              <a:gd name="T59" fmla="*/ 26 h 26"/>
              <a:gd name="T60" fmla="*/ 6102 w 12075"/>
              <a:gd name="T61" fmla="*/ 26 h 26"/>
              <a:gd name="T62" fmla="*/ 6363 w 12075"/>
              <a:gd name="T63" fmla="*/ 0 h 26"/>
              <a:gd name="T64" fmla="*/ 6492 w 12075"/>
              <a:gd name="T65" fmla="*/ 0 h 26"/>
              <a:gd name="T66" fmla="*/ 6751 w 12075"/>
              <a:gd name="T67" fmla="*/ 26 h 26"/>
              <a:gd name="T68" fmla="*/ 6751 w 12075"/>
              <a:gd name="T69" fmla="*/ 26 h 26"/>
              <a:gd name="T70" fmla="*/ 7142 w 12075"/>
              <a:gd name="T71" fmla="*/ 26 h 26"/>
              <a:gd name="T72" fmla="*/ 7401 w 12075"/>
              <a:gd name="T73" fmla="*/ 0 h 26"/>
              <a:gd name="T74" fmla="*/ 7530 w 12075"/>
              <a:gd name="T75" fmla="*/ 0 h 26"/>
              <a:gd name="T76" fmla="*/ 7791 w 12075"/>
              <a:gd name="T77" fmla="*/ 26 h 26"/>
              <a:gd name="T78" fmla="*/ 7791 w 12075"/>
              <a:gd name="T79" fmla="*/ 26 h 26"/>
              <a:gd name="T80" fmla="*/ 8180 w 12075"/>
              <a:gd name="T81" fmla="*/ 26 h 26"/>
              <a:gd name="T82" fmla="*/ 8439 w 12075"/>
              <a:gd name="T83" fmla="*/ 0 h 26"/>
              <a:gd name="T84" fmla="*/ 8570 w 12075"/>
              <a:gd name="T85" fmla="*/ 0 h 26"/>
              <a:gd name="T86" fmla="*/ 8829 w 12075"/>
              <a:gd name="T87" fmla="*/ 26 h 26"/>
              <a:gd name="T88" fmla="*/ 8829 w 12075"/>
              <a:gd name="T89" fmla="*/ 26 h 26"/>
              <a:gd name="T90" fmla="*/ 9218 w 12075"/>
              <a:gd name="T91" fmla="*/ 26 h 26"/>
              <a:gd name="T92" fmla="*/ 9479 w 12075"/>
              <a:gd name="T93" fmla="*/ 0 h 26"/>
              <a:gd name="T94" fmla="*/ 9608 w 12075"/>
              <a:gd name="T95" fmla="*/ 0 h 26"/>
              <a:gd name="T96" fmla="*/ 9867 w 12075"/>
              <a:gd name="T97" fmla="*/ 26 h 26"/>
              <a:gd name="T98" fmla="*/ 9867 w 12075"/>
              <a:gd name="T99" fmla="*/ 26 h 26"/>
              <a:gd name="T100" fmla="*/ 10257 w 12075"/>
              <a:gd name="T101" fmla="*/ 26 h 26"/>
              <a:gd name="T102" fmla="*/ 10517 w 12075"/>
              <a:gd name="T103" fmla="*/ 0 h 26"/>
              <a:gd name="T104" fmla="*/ 10646 w 12075"/>
              <a:gd name="T105" fmla="*/ 0 h 26"/>
              <a:gd name="T106" fmla="*/ 10907 w 12075"/>
              <a:gd name="T107" fmla="*/ 26 h 26"/>
              <a:gd name="T108" fmla="*/ 10907 w 12075"/>
              <a:gd name="T109" fmla="*/ 26 h 26"/>
              <a:gd name="T110" fmla="*/ 11296 w 12075"/>
              <a:gd name="T111" fmla="*/ 26 h 26"/>
              <a:gd name="T112" fmla="*/ 11556 w 12075"/>
              <a:gd name="T113" fmla="*/ 0 h 26"/>
              <a:gd name="T114" fmla="*/ 11686 w 12075"/>
              <a:gd name="T11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075" h="26">
                <a:moveTo>
                  <a:pt x="11945" y="26"/>
                </a:moveTo>
                <a:lnTo>
                  <a:pt x="11945" y="0"/>
                </a:lnTo>
                <a:lnTo>
                  <a:pt x="12075" y="0"/>
                </a:lnTo>
                <a:lnTo>
                  <a:pt x="12075" y="26"/>
                </a:lnTo>
                <a:lnTo>
                  <a:pt x="11945" y="26"/>
                </a:lnTo>
                <a:close/>
                <a:moveTo>
                  <a:pt x="0" y="26"/>
                </a:moveTo>
                <a:lnTo>
                  <a:pt x="0" y="0"/>
                </a:lnTo>
                <a:lnTo>
                  <a:pt x="129" y="0"/>
                </a:lnTo>
                <a:lnTo>
                  <a:pt x="129" y="26"/>
                </a:lnTo>
                <a:lnTo>
                  <a:pt x="0" y="26"/>
                </a:lnTo>
                <a:close/>
                <a:moveTo>
                  <a:pt x="259" y="26"/>
                </a:moveTo>
                <a:lnTo>
                  <a:pt x="259" y="0"/>
                </a:lnTo>
                <a:lnTo>
                  <a:pt x="389" y="0"/>
                </a:lnTo>
                <a:lnTo>
                  <a:pt x="389" y="26"/>
                </a:lnTo>
                <a:lnTo>
                  <a:pt x="259" y="26"/>
                </a:lnTo>
                <a:close/>
                <a:moveTo>
                  <a:pt x="520" y="26"/>
                </a:moveTo>
                <a:lnTo>
                  <a:pt x="520" y="0"/>
                </a:lnTo>
                <a:lnTo>
                  <a:pt x="649" y="0"/>
                </a:lnTo>
                <a:lnTo>
                  <a:pt x="649" y="26"/>
                </a:lnTo>
                <a:lnTo>
                  <a:pt x="520" y="26"/>
                </a:lnTo>
                <a:close/>
                <a:moveTo>
                  <a:pt x="779" y="26"/>
                </a:moveTo>
                <a:lnTo>
                  <a:pt x="779" y="0"/>
                </a:lnTo>
                <a:lnTo>
                  <a:pt x="908" y="0"/>
                </a:lnTo>
                <a:lnTo>
                  <a:pt x="908" y="26"/>
                </a:lnTo>
                <a:lnTo>
                  <a:pt x="779" y="26"/>
                </a:lnTo>
                <a:close/>
                <a:moveTo>
                  <a:pt x="1038" y="26"/>
                </a:moveTo>
                <a:lnTo>
                  <a:pt x="1038" y="0"/>
                </a:lnTo>
                <a:lnTo>
                  <a:pt x="1169" y="0"/>
                </a:lnTo>
                <a:lnTo>
                  <a:pt x="1169" y="26"/>
                </a:lnTo>
                <a:lnTo>
                  <a:pt x="1038" y="26"/>
                </a:lnTo>
                <a:close/>
                <a:moveTo>
                  <a:pt x="1299" y="26"/>
                </a:moveTo>
                <a:lnTo>
                  <a:pt x="1299" y="0"/>
                </a:lnTo>
                <a:lnTo>
                  <a:pt x="1428" y="0"/>
                </a:lnTo>
                <a:lnTo>
                  <a:pt x="1428" y="26"/>
                </a:lnTo>
                <a:lnTo>
                  <a:pt x="1299" y="26"/>
                </a:lnTo>
                <a:close/>
                <a:moveTo>
                  <a:pt x="1558" y="26"/>
                </a:moveTo>
                <a:lnTo>
                  <a:pt x="1558" y="0"/>
                </a:lnTo>
                <a:lnTo>
                  <a:pt x="1687" y="0"/>
                </a:lnTo>
                <a:lnTo>
                  <a:pt x="1687" y="26"/>
                </a:lnTo>
                <a:lnTo>
                  <a:pt x="1558" y="26"/>
                </a:lnTo>
                <a:close/>
                <a:moveTo>
                  <a:pt x="1817" y="26"/>
                </a:moveTo>
                <a:lnTo>
                  <a:pt x="1817" y="0"/>
                </a:lnTo>
                <a:lnTo>
                  <a:pt x="1948" y="0"/>
                </a:lnTo>
                <a:lnTo>
                  <a:pt x="1948" y="26"/>
                </a:lnTo>
                <a:lnTo>
                  <a:pt x="1817" y="26"/>
                </a:lnTo>
                <a:close/>
                <a:moveTo>
                  <a:pt x="2078" y="26"/>
                </a:moveTo>
                <a:lnTo>
                  <a:pt x="2078" y="0"/>
                </a:lnTo>
                <a:lnTo>
                  <a:pt x="2207" y="0"/>
                </a:lnTo>
                <a:lnTo>
                  <a:pt x="2207" y="26"/>
                </a:lnTo>
                <a:lnTo>
                  <a:pt x="2078" y="26"/>
                </a:lnTo>
                <a:close/>
                <a:moveTo>
                  <a:pt x="2337" y="26"/>
                </a:moveTo>
                <a:lnTo>
                  <a:pt x="2337" y="0"/>
                </a:lnTo>
                <a:lnTo>
                  <a:pt x="2466" y="0"/>
                </a:lnTo>
                <a:lnTo>
                  <a:pt x="2466" y="26"/>
                </a:lnTo>
                <a:lnTo>
                  <a:pt x="2337" y="26"/>
                </a:lnTo>
                <a:close/>
                <a:moveTo>
                  <a:pt x="2596" y="26"/>
                </a:moveTo>
                <a:lnTo>
                  <a:pt x="2596" y="0"/>
                </a:lnTo>
                <a:lnTo>
                  <a:pt x="2727" y="0"/>
                </a:lnTo>
                <a:lnTo>
                  <a:pt x="2727" y="26"/>
                </a:lnTo>
                <a:lnTo>
                  <a:pt x="2596" y="26"/>
                </a:lnTo>
                <a:close/>
                <a:moveTo>
                  <a:pt x="2857" y="26"/>
                </a:moveTo>
                <a:lnTo>
                  <a:pt x="2857" y="0"/>
                </a:lnTo>
                <a:lnTo>
                  <a:pt x="2986" y="0"/>
                </a:lnTo>
                <a:lnTo>
                  <a:pt x="2986" y="26"/>
                </a:lnTo>
                <a:lnTo>
                  <a:pt x="2857" y="26"/>
                </a:lnTo>
                <a:close/>
                <a:moveTo>
                  <a:pt x="3116" y="26"/>
                </a:moveTo>
                <a:lnTo>
                  <a:pt x="3116" y="0"/>
                </a:lnTo>
                <a:lnTo>
                  <a:pt x="3245" y="0"/>
                </a:lnTo>
                <a:lnTo>
                  <a:pt x="3245" y="26"/>
                </a:lnTo>
                <a:lnTo>
                  <a:pt x="3116" y="26"/>
                </a:lnTo>
                <a:close/>
                <a:moveTo>
                  <a:pt x="3376" y="26"/>
                </a:moveTo>
                <a:lnTo>
                  <a:pt x="3376" y="0"/>
                </a:lnTo>
                <a:lnTo>
                  <a:pt x="3506" y="0"/>
                </a:lnTo>
                <a:lnTo>
                  <a:pt x="3506" y="26"/>
                </a:lnTo>
                <a:lnTo>
                  <a:pt x="3376" y="26"/>
                </a:lnTo>
                <a:close/>
                <a:moveTo>
                  <a:pt x="3635" y="26"/>
                </a:moveTo>
                <a:lnTo>
                  <a:pt x="3635" y="0"/>
                </a:lnTo>
                <a:lnTo>
                  <a:pt x="3765" y="0"/>
                </a:lnTo>
                <a:lnTo>
                  <a:pt x="3765" y="26"/>
                </a:lnTo>
                <a:lnTo>
                  <a:pt x="3635" y="26"/>
                </a:lnTo>
                <a:close/>
                <a:moveTo>
                  <a:pt x="3895" y="26"/>
                </a:moveTo>
                <a:lnTo>
                  <a:pt x="3895" y="0"/>
                </a:lnTo>
                <a:lnTo>
                  <a:pt x="4024" y="0"/>
                </a:lnTo>
                <a:lnTo>
                  <a:pt x="4024" y="26"/>
                </a:lnTo>
                <a:lnTo>
                  <a:pt x="3895" y="26"/>
                </a:lnTo>
                <a:close/>
                <a:moveTo>
                  <a:pt x="4155" y="26"/>
                </a:moveTo>
                <a:lnTo>
                  <a:pt x="4155" y="0"/>
                </a:lnTo>
                <a:lnTo>
                  <a:pt x="4285" y="0"/>
                </a:lnTo>
                <a:lnTo>
                  <a:pt x="4285" y="26"/>
                </a:lnTo>
                <a:lnTo>
                  <a:pt x="4155" y="26"/>
                </a:lnTo>
                <a:close/>
                <a:moveTo>
                  <a:pt x="4414" y="26"/>
                </a:moveTo>
                <a:lnTo>
                  <a:pt x="4414" y="0"/>
                </a:lnTo>
                <a:lnTo>
                  <a:pt x="4544" y="0"/>
                </a:lnTo>
                <a:lnTo>
                  <a:pt x="4544" y="26"/>
                </a:lnTo>
                <a:lnTo>
                  <a:pt x="4414" y="26"/>
                </a:lnTo>
                <a:close/>
                <a:moveTo>
                  <a:pt x="4674" y="26"/>
                </a:moveTo>
                <a:lnTo>
                  <a:pt x="4674" y="0"/>
                </a:lnTo>
                <a:lnTo>
                  <a:pt x="4803" y="0"/>
                </a:lnTo>
                <a:lnTo>
                  <a:pt x="4803" y="26"/>
                </a:lnTo>
                <a:lnTo>
                  <a:pt x="4674" y="26"/>
                </a:lnTo>
                <a:close/>
                <a:moveTo>
                  <a:pt x="4934" y="26"/>
                </a:moveTo>
                <a:lnTo>
                  <a:pt x="4934" y="0"/>
                </a:lnTo>
                <a:lnTo>
                  <a:pt x="5064" y="0"/>
                </a:lnTo>
                <a:lnTo>
                  <a:pt x="5064" y="26"/>
                </a:lnTo>
                <a:lnTo>
                  <a:pt x="4934" y="26"/>
                </a:lnTo>
                <a:close/>
                <a:moveTo>
                  <a:pt x="5193" y="26"/>
                </a:moveTo>
                <a:lnTo>
                  <a:pt x="5193" y="0"/>
                </a:lnTo>
                <a:lnTo>
                  <a:pt x="5323" y="0"/>
                </a:lnTo>
                <a:lnTo>
                  <a:pt x="5323" y="26"/>
                </a:lnTo>
                <a:lnTo>
                  <a:pt x="5193" y="26"/>
                </a:lnTo>
                <a:close/>
                <a:moveTo>
                  <a:pt x="5453" y="26"/>
                </a:moveTo>
                <a:lnTo>
                  <a:pt x="5453" y="0"/>
                </a:lnTo>
                <a:lnTo>
                  <a:pt x="5584" y="0"/>
                </a:lnTo>
                <a:lnTo>
                  <a:pt x="5584" y="26"/>
                </a:lnTo>
                <a:lnTo>
                  <a:pt x="5453" y="26"/>
                </a:lnTo>
                <a:close/>
                <a:moveTo>
                  <a:pt x="5713" y="26"/>
                </a:moveTo>
                <a:lnTo>
                  <a:pt x="5713" y="0"/>
                </a:lnTo>
                <a:lnTo>
                  <a:pt x="5843" y="0"/>
                </a:lnTo>
                <a:lnTo>
                  <a:pt x="5843" y="26"/>
                </a:lnTo>
                <a:lnTo>
                  <a:pt x="5713" y="26"/>
                </a:lnTo>
                <a:close/>
                <a:moveTo>
                  <a:pt x="5972" y="26"/>
                </a:moveTo>
                <a:lnTo>
                  <a:pt x="5972" y="0"/>
                </a:lnTo>
                <a:lnTo>
                  <a:pt x="6102" y="0"/>
                </a:lnTo>
                <a:lnTo>
                  <a:pt x="6102" y="26"/>
                </a:lnTo>
                <a:lnTo>
                  <a:pt x="5972" y="26"/>
                </a:lnTo>
                <a:close/>
                <a:moveTo>
                  <a:pt x="6232" y="26"/>
                </a:moveTo>
                <a:lnTo>
                  <a:pt x="6232" y="0"/>
                </a:lnTo>
                <a:lnTo>
                  <a:pt x="6363" y="0"/>
                </a:lnTo>
                <a:lnTo>
                  <a:pt x="6363" y="26"/>
                </a:lnTo>
                <a:lnTo>
                  <a:pt x="6232" y="26"/>
                </a:lnTo>
                <a:close/>
                <a:moveTo>
                  <a:pt x="6492" y="26"/>
                </a:moveTo>
                <a:lnTo>
                  <a:pt x="6492" y="0"/>
                </a:lnTo>
                <a:lnTo>
                  <a:pt x="6622" y="0"/>
                </a:lnTo>
                <a:lnTo>
                  <a:pt x="6622" y="26"/>
                </a:lnTo>
                <a:lnTo>
                  <a:pt x="6492" y="26"/>
                </a:lnTo>
                <a:close/>
                <a:moveTo>
                  <a:pt x="6751" y="26"/>
                </a:moveTo>
                <a:lnTo>
                  <a:pt x="6751" y="0"/>
                </a:lnTo>
                <a:lnTo>
                  <a:pt x="6881" y="0"/>
                </a:lnTo>
                <a:lnTo>
                  <a:pt x="6881" y="26"/>
                </a:lnTo>
                <a:lnTo>
                  <a:pt x="6751" y="26"/>
                </a:lnTo>
                <a:close/>
                <a:moveTo>
                  <a:pt x="7011" y="26"/>
                </a:moveTo>
                <a:lnTo>
                  <a:pt x="7011" y="0"/>
                </a:lnTo>
                <a:lnTo>
                  <a:pt x="7142" y="0"/>
                </a:lnTo>
                <a:lnTo>
                  <a:pt x="7142" y="26"/>
                </a:lnTo>
                <a:lnTo>
                  <a:pt x="7011" y="26"/>
                </a:lnTo>
                <a:close/>
                <a:moveTo>
                  <a:pt x="7271" y="26"/>
                </a:moveTo>
                <a:lnTo>
                  <a:pt x="7271" y="0"/>
                </a:lnTo>
                <a:lnTo>
                  <a:pt x="7401" y="0"/>
                </a:lnTo>
                <a:lnTo>
                  <a:pt x="7401" y="26"/>
                </a:lnTo>
                <a:lnTo>
                  <a:pt x="7271" y="26"/>
                </a:lnTo>
                <a:close/>
                <a:moveTo>
                  <a:pt x="7530" y="26"/>
                </a:moveTo>
                <a:lnTo>
                  <a:pt x="7530" y="0"/>
                </a:lnTo>
                <a:lnTo>
                  <a:pt x="7660" y="0"/>
                </a:lnTo>
                <a:lnTo>
                  <a:pt x="7660" y="26"/>
                </a:lnTo>
                <a:lnTo>
                  <a:pt x="7530" y="26"/>
                </a:lnTo>
                <a:close/>
                <a:moveTo>
                  <a:pt x="7791" y="26"/>
                </a:moveTo>
                <a:lnTo>
                  <a:pt x="7791" y="0"/>
                </a:lnTo>
                <a:lnTo>
                  <a:pt x="7921" y="0"/>
                </a:lnTo>
                <a:lnTo>
                  <a:pt x="7921" y="26"/>
                </a:lnTo>
                <a:lnTo>
                  <a:pt x="7791" y="26"/>
                </a:lnTo>
                <a:close/>
                <a:moveTo>
                  <a:pt x="8050" y="26"/>
                </a:moveTo>
                <a:lnTo>
                  <a:pt x="8050" y="0"/>
                </a:lnTo>
                <a:lnTo>
                  <a:pt x="8180" y="0"/>
                </a:lnTo>
                <a:lnTo>
                  <a:pt x="8180" y="26"/>
                </a:lnTo>
                <a:lnTo>
                  <a:pt x="8050" y="26"/>
                </a:lnTo>
                <a:close/>
                <a:moveTo>
                  <a:pt x="8309" y="26"/>
                </a:moveTo>
                <a:lnTo>
                  <a:pt x="8309" y="0"/>
                </a:lnTo>
                <a:lnTo>
                  <a:pt x="8439" y="0"/>
                </a:lnTo>
                <a:lnTo>
                  <a:pt x="8439" y="26"/>
                </a:lnTo>
                <a:lnTo>
                  <a:pt x="8309" y="26"/>
                </a:lnTo>
                <a:close/>
                <a:moveTo>
                  <a:pt x="8570" y="26"/>
                </a:moveTo>
                <a:lnTo>
                  <a:pt x="8570" y="0"/>
                </a:lnTo>
                <a:lnTo>
                  <a:pt x="8700" y="0"/>
                </a:lnTo>
                <a:lnTo>
                  <a:pt x="8700" y="26"/>
                </a:lnTo>
                <a:lnTo>
                  <a:pt x="8570" y="26"/>
                </a:lnTo>
                <a:close/>
                <a:moveTo>
                  <a:pt x="8829" y="26"/>
                </a:moveTo>
                <a:lnTo>
                  <a:pt x="8829" y="0"/>
                </a:lnTo>
                <a:lnTo>
                  <a:pt x="8959" y="0"/>
                </a:lnTo>
                <a:lnTo>
                  <a:pt x="8959" y="26"/>
                </a:lnTo>
                <a:lnTo>
                  <a:pt x="8829" y="26"/>
                </a:lnTo>
                <a:close/>
                <a:moveTo>
                  <a:pt x="9088" y="26"/>
                </a:moveTo>
                <a:lnTo>
                  <a:pt x="9088" y="0"/>
                </a:lnTo>
                <a:lnTo>
                  <a:pt x="9218" y="0"/>
                </a:lnTo>
                <a:lnTo>
                  <a:pt x="9218" y="26"/>
                </a:lnTo>
                <a:lnTo>
                  <a:pt x="9088" y="26"/>
                </a:lnTo>
                <a:close/>
                <a:moveTo>
                  <a:pt x="9349" y="26"/>
                </a:moveTo>
                <a:lnTo>
                  <a:pt x="9349" y="0"/>
                </a:lnTo>
                <a:lnTo>
                  <a:pt x="9479" y="0"/>
                </a:lnTo>
                <a:lnTo>
                  <a:pt x="9479" y="26"/>
                </a:lnTo>
                <a:lnTo>
                  <a:pt x="9349" y="26"/>
                </a:lnTo>
                <a:close/>
                <a:moveTo>
                  <a:pt x="9608" y="26"/>
                </a:moveTo>
                <a:lnTo>
                  <a:pt x="9608" y="0"/>
                </a:lnTo>
                <a:lnTo>
                  <a:pt x="9738" y="0"/>
                </a:lnTo>
                <a:lnTo>
                  <a:pt x="9738" y="26"/>
                </a:lnTo>
                <a:lnTo>
                  <a:pt x="9608" y="26"/>
                </a:lnTo>
                <a:close/>
                <a:moveTo>
                  <a:pt x="9867" y="26"/>
                </a:moveTo>
                <a:lnTo>
                  <a:pt x="9867" y="0"/>
                </a:lnTo>
                <a:lnTo>
                  <a:pt x="9997" y="0"/>
                </a:lnTo>
                <a:lnTo>
                  <a:pt x="9997" y="26"/>
                </a:lnTo>
                <a:lnTo>
                  <a:pt x="9867" y="26"/>
                </a:lnTo>
                <a:close/>
                <a:moveTo>
                  <a:pt x="10128" y="26"/>
                </a:moveTo>
                <a:lnTo>
                  <a:pt x="10128" y="0"/>
                </a:lnTo>
                <a:lnTo>
                  <a:pt x="10257" y="0"/>
                </a:lnTo>
                <a:lnTo>
                  <a:pt x="10257" y="26"/>
                </a:lnTo>
                <a:lnTo>
                  <a:pt x="10128" y="26"/>
                </a:lnTo>
                <a:close/>
                <a:moveTo>
                  <a:pt x="10387" y="26"/>
                </a:moveTo>
                <a:lnTo>
                  <a:pt x="10387" y="0"/>
                </a:lnTo>
                <a:lnTo>
                  <a:pt x="10517" y="0"/>
                </a:lnTo>
                <a:lnTo>
                  <a:pt x="10517" y="26"/>
                </a:lnTo>
                <a:lnTo>
                  <a:pt x="10387" y="26"/>
                </a:lnTo>
                <a:close/>
                <a:moveTo>
                  <a:pt x="10646" y="26"/>
                </a:moveTo>
                <a:lnTo>
                  <a:pt x="10646" y="0"/>
                </a:lnTo>
                <a:lnTo>
                  <a:pt x="10777" y="0"/>
                </a:lnTo>
                <a:lnTo>
                  <a:pt x="10777" y="26"/>
                </a:lnTo>
                <a:lnTo>
                  <a:pt x="10646" y="26"/>
                </a:lnTo>
                <a:close/>
                <a:moveTo>
                  <a:pt x="10907" y="26"/>
                </a:moveTo>
                <a:lnTo>
                  <a:pt x="10907" y="0"/>
                </a:lnTo>
                <a:lnTo>
                  <a:pt x="11036" y="0"/>
                </a:lnTo>
                <a:lnTo>
                  <a:pt x="11036" y="26"/>
                </a:lnTo>
                <a:lnTo>
                  <a:pt x="10907" y="26"/>
                </a:lnTo>
                <a:close/>
                <a:moveTo>
                  <a:pt x="11166" y="26"/>
                </a:moveTo>
                <a:lnTo>
                  <a:pt x="11166" y="0"/>
                </a:lnTo>
                <a:lnTo>
                  <a:pt x="11296" y="0"/>
                </a:lnTo>
                <a:lnTo>
                  <a:pt x="11296" y="26"/>
                </a:lnTo>
                <a:lnTo>
                  <a:pt x="11166" y="26"/>
                </a:lnTo>
                <a:close/>
                <a:moveTo>
                  <a:pt x="11425" y="26"/>
                </a:moveTo>
                <a:lnTo>
                  <a:pt x="11425" y="0"/>
                </a:lnTo>
                <a:lnTo>
                  <a:pt x="11556" y="0"/>
                </a:lnTo>
                <a:lnTo>
                  <a:pt x="11556" y="26"/>
                </a:lnTo>
                <a:lnTo>
                  <a:pt x="11425" y="26"/>
                </a:lnTo>
                <a:close/>
                <a:moveTo>
                  <a:pt x="11686" y="26"/>
                </a:moveTo>
                <a:lnTo>
                  <a:pt x="11686" y="0"/>
                </a:lnTo>
                <a:lnTo>
                  <a:pt x="11815" y="0"/>
                </a:lnTo>
                <a:lnTo>
                  <a:pt x="11815" y="26"/>
                </a:lnTo>
                <a:lnTo>
                  <a:pt x="11686" y="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26" name="稻壳儿_刀客儿出品_17"/>
          <p:cNvSpPr>
            <a:spLocks/>
          </p:cNvSpPr>
          <p:nvPr/>
        </p:nvSpPr>
        <p:spPr bwMode="auto">
          <a:xfrm>
            <a:off x="5379926" y="4139345"/>
            <a:ext cx="5596796" cy="1115872"/>
          </a:xfrm>
          <a:custGeom>
            <a:avLst/>
            <a:gdLst>
              <a:gd name="T0" fmla="*/ 1407 w 14126"/>
              <a:gd name="T1" fmla="*/ 2814 h 2814"/>
              <a:gd name="T2" fmla="*/ 14126 w 14126"/>
              <a:gd name="T3" fmla="*/ 2814 h 2814"/>
              <a:gd name="T4" fmla="*/ 14126 w 14126"/>
              <a:gd name="T5" fmla="*/ 0 h 2814"/>
              <a:gd name="T6" fmla="*/ 1407 w 14126"/>
              <a:gd name="T7" fmla="*/ 0 h 2814"/>
              <a:gd name="T8" fmla="*/ 1307 w 14126"/>
              <a:gd name="T9" fmla="*/ 100 h 2814"/>
              <a:gd name="T10" fmla="*/ 1211 w 14126"/>
              <a:gd name="T11" fmla="*/ 195 h 2814"/>
              <a:gd name="T12" fmla="*/ 1121 w 14126"/>
              <a:gd name="T13" fmla="*/ 286 h 2814"/>
              <a:gd name="T14" fmla="*/ 1034 w 14126"/>
              <a:gd name="T15" fmla="*/ 373 h 2814"/>
              <a:gd name="T16" fmla="*/ 949 w 14126"/>
              <a:gd name="T17" fmla="*/ 458 h 2814"/>
              <a:gd name="T18" fmla="*/ 865 w 14126"/>
              <a:gd name="T19" fmla="*/ 541 h 2814"/>
              <a:gd name="T20" fmla="*/ 784 w 14126"/>
              <a:gd name="T21" fmla="*/ 622 h 2814"/>
              <a:gd name="T22" fmla="*/ 704 w 14126"/>
              <a:gd name="T23" fmla="*/ 703 h 2814"/>
              <a:gd name="T24" fmla="*/ 622 w 14126"/>
              <a:gd name="T25" fmla="*/ 784 h 2814"/>
              <a:gd name="T26" fmla="*/ 541 w 14126"/>
              <a:gd name="T27" fmla="*/ 865 h 2814"/>
              <a:gd name="T28" fmla="*/ 458 w 14126"/>
              <a:gd name="T29" fmla="*/ 949 h 2814"/>
              <a:gd name="T30" fmla="*/ 374 w 14126"/>
              <a:gd name="T31" fmla="*/ 1033 h 2814"/>
              <a:gd name="T32" fmla="*/ 286 w 14126"/>
              <a:gd name="T33" fmla="*/ 1121 h 2814"/>
              <a:gd name="T34" fmla="*/ 196 w 14126"/>
              <a:gd name="T35" fmla="*/ 1211 h 2814"/>
              <a:gd name="T36" fmla="*/ 100 w 14126"/>
              <a:gd name="T37" fmla="*/ 1307 h 2814"/>
              <a:gd name="T38" fmla="*/ 0 w 14126"/>
              <a:gd name="T39" fmla="*/ 1407 h 2814"/>
              <a:gd name="T40" fmla="*/ 100 w 14126"/>
              <a:gd name="T41" fmla="*/ 1507 h 2814"/>
              <a:gd name="T42" fmla="*/ 196 w 14126"/>
              <a:gd name="T43" fmla="*/ 1601 h 2814"/>
              <a:gd name="T44" fmla="*/ 286 w 14126"/>
              <a:gd name="T45" fmla="*/ 1693 h 2814"/>
              <a:gd name="T46" fmla="*/ 374 w 14126"/>
              <a:gd name="T47" fmla="*/ 1781 h 2814"/>
              <a:gd name="T48" fmla="*/ 458 w 14126"/>
              <a:gd name="T49" fmla="*/ 1865 h 2814"/>
              <a:gd name="T50" fmla="*/ 541 w 14126"/>
              <a:gd name="T51" fmla="*/ 1948 h 2814"/>
              <a:gd name="T52" fmla="*/ 622 w 14126"/>
              <a:gd name="T53" fmla="*/ 2029 h 2814"/>
              <a:gd name="T54" fmla="*/ 704 w 14126"/>
              <a:gd name="T55" fmla="*/ 2111 h 2814"/>
              <a:gd name="T56" fmla="*/ 784 w 14126"/>
              <a:gd name="T57" fmla="*/ 2191 h 2814"/>
              <a:gd name="T58" fmla="*/ 865 w 14126"/>
              <a:gd name="T59" fmla="*/ 2272 h 2814"/>
              <a:gd name="T60" fmla="*/ 949 w 14126"/>
              <a:gd name="T61" fmla="*/ 2355 h 2814"/>
              <a:gd name="T62" fmla="*/ 1034 w 14126"/>
              <a:gd name="T63" fmla="*/ 2439 h 2814"/>
              <a:gd name="T64" fmla="*/ 1121 w 14126"/>
              <a:gd name="T65" fmla="*/ 2528 h 2814"/>
              <a:gd name="T66" fmla="*/ 1211 w 14126"/>
              <a:gd name="T67" fmla="*/ 2619 h 2814"/>
              <a:gd name="T68" fmla="*/ 1307 w 14126"/>
              <a:gd name="T69" fmla="*/ 2714 h 2814"/>
              <a:gd name="T70" fmla="*/ 1407 w 14126"/>
              <a:gd name="T71" fmla="*/ 2814 h 2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126" h="2814">
                <a:moveTo>
                  <a:pt x="1407" y="2814"/>
                </a:moveTo>
                <a:lnTo>
                  <a:pt x="14126" y="2814"/>
                </a:lnTo>
                <a:lnTo>
                  <a:pt x="14126" y="0"/>
                </a:lnTo>
                <a:lnTo>
                  <a:pt x="1407" y="0"/>
                </a:lnTo>
                <a:lnTo>
                  <a:pt x="1307" y="100"/>
                </a:lnTo>
                <a:lnTo>
                  <a:pt x="1211" y="195"/>
                </a:lnTo>
                <a:lnTo>
                  <a:pt x="1121" y="286"/>
                </a:lnTo>
                <a:lnTo>
                  <a:pt x="1034" y="373"/>
                </a:lnTo>
                <a:lnTo>
                  <a:pt x="949" y="458"/>
                </a:lnTo>
                <a:lnTo>
                  <a:pt x="865" y="541"/>
                </a:lnTo>
                <a:lnTo>
                  <a:pt x="784" y="622"/>
                </a:lnTo>
                <a:lnTo>
                  <a:pt x="704" y="703"/>
                </a:lnTo>
                <a:lnTo>
                  <a:pt x="622" y="784"/>
                </a:lnTo>
                <a:lnTo>
                  <a:pt x="541" y="865"/>
                </a:lnTo>
                <a:lnTo>
                  <a:pt x="458" y="949"/>
                </a:lnTo>
                <a:lnTo>
                  <a:pt x="374" y="1033"/>
                </a:lnTo>
                <a:lnTo>
                  <a:pt x="286" y="1121"/>
                </a:lnTo>
                <a:lnTo>
                  <a:pt x="196" y="1211"/>
                </a:lnTo>
                <a:lnTo>
                  <a:pt x="100" y="1307"/>
                </a:lnTo>
                <a:lnTo>
                  <a:pt x="0" y="1407"/>
                </a:lnTo>
                <a:lnTo>
                  <a:pt x="100" y="1507"/>
                </a:lnTo>
                <a:lnTo>
                  <a:pt x="196" y="1601"/>
                </a:lnTo>
                <a:lnTo>
                  <a:pt x="286" y="1693"/>
                </a:lnTo>
                <a:lnTo>
                  <a:pt x="374" y="1781"/>
                </a:lnTo>
                <a:lnTo>
                  <a:pt x="458" y="1865"/>
                </a:lnTo>
                <a:lnTo>
                  <a:pt x="541" y="1948"/>
                </a:lnTo>
                <a:lnTo>
                  <a:pt x="622" y="2029"/>
                </a:lnTo>
                <a:lnTo>
                  <a:pt x="704" y="2111"/>
                </a:lnTo>
                <a:lnTo>
                  <a:pt x="784" y="2191"/>
                </a:lnTo>
                <a:lnTo>
                  <a:pt x="865" y="2272"/>
                </a:lnTo>
                <a:lnTo>
                  <a:pt x="949" y="2355"/>
                </a:lnTo>
                <a:lnTo>
                  <a:pt x="1034" y="2439"/>
                </a:lnTo>
                <a:lnTo>
                  <a:pt x="1121" y="2528"/>
                </a:lnTo>
                <a:lnTo>
                  <a:pt x="1211" y="2619"/>
                </a:lnTo>
                <a:lnTo>
                  <a:pt x="1307" y="2714"/>
                </a:lnTo>
                <a:lnTo>
                  <a:pt x="1407" y="2814"/>
                </a:lnTo>
                <a:close/>
              </a:path>
            </a:pathLst>
          </a:custGeom>
          <a:gradFill>
            <a:gsLst>
              <a:gs pos="59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0" scaled="1"/>
          </a:gradFill>
          <a:ln>
            <a:noFill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28" name="稻壳儿_刀客儿出品_18"/>
          <p:cNvSpPr>
            <a:spLocks noEditPoints="1"/>
          </p:cNvSpPr>
          <p:nvPr/>
        </p:nvSpPr>
        <p:spPr bwMode="auto">
          <a:xfrm>
            <a:off x="5530507" y="4205917"/>
            <a:ext cx="5298807" cy="440643"/>
          </a:xfrm>
          <a:custGeom>
            <a:avLst/>
            <a:gdLst>
              <a:gd name="T0" fmla="*/ 92 w 13369"/>
              <a:gd name="T1" fmla="*/ 1003 h 1112"/>
              <a:gd name="T2" fmla="*/ 13369 w 13369"/>
              <a:gd name="T3" fmla="*/ 0 h 1112"/>
              <a:gd name="T4" fmla="*/ 13111 w 13369"/>
              <a:gd name="T5" fmla="*/ 0 h 1112"/>
              <a:gd name="T6" fmla="*/ 12853 w 13369"/>
              <a:gd name="T7" fmla="*/ 0 h 1112"/>
              <a:gd name="T8" fmla="*/ 12594 w 13369"/>
              <a:gd name="T9" fmla="*/ 0 h 1112"/>
              <a:gd name="T10" fmla="*/ 12336 w 13369"/>
              <a:gd name="T11" fmla="*/ 0 h 1112"/>
              <a:gd name="T12" fmla="*/ 12078 w 13369"/>
              <a:gd name="T13" fmla="*/ 0 h 1112"/>
              <a:gd name="T14" fmla="*/ 11819 w 13369"/>
              <a:gd name="T15" fmla="*/ 0 h 1112"/>
              <a:gd name="T16" fmla="*/ 11561 w 13369"/>
              <a:gd name="T17" fmla="*/ 0 h 1112"/>
              <a:gd name="T18" fmla="*/ 11303 w 13369"/>
              <a:gd name="T19" fmla="*/ 0 h 1112"/>
              <a:gd name="T20" fmla="*/ 11045 w 13369"/>
              <a:gd name="T21" fmla="*/ 0 h 1112"/>
              <a:gd name="T22" fmla="*/ 10787 w 13369"/>
              <a:gd name="T23" fmla="*/ 0 h 1112"/>
              <a:gd name="T24" fmla="*/ 10529 w 13369"/>
              <a:gd name="T25" fmla="*/ 0 h 1112"/>
              <a:gd name="T26" fmla="*/ 10270 w 13369"/>
              <a:gd name="T27" fmla="*/ 0 h 1112"/>
              <a:gd name="T28" fmla="*/ 10012 w 13369"/>
              <a:gd name="T29" fmla="*/ 0 h 1112"/>
              <a:gd name="T30" fmla="*/ 9754 w 13369"/>
              <a:gd name="T31" fmla="*/ 0 h 1112"/>
              <a:gd name="T32" fmla="*/ 9496 w 13369"/>
              <a:gd name="T33" fmla="*/ 0 h 1112"/>
              <a:gd name="T34" fmla="*/ 9238 w 13369"/>
              <a:gd name="T35" fmla="*/ 0 h 1112"/>
              <a:gd name="T36" fmla="*/ 8980 w 13369"/>
              <a:gd name="T37" fmla="*/ 0 h 1112"/>
              <a:gd name="T38" fmla="*/ 8722 w 13369"/>
              <a:gd name="T39" fmla="*/ 0 h 1112"/>
              <a:gd name="T40" fmla="*/ 8464 w 13369"/>
              <a:gd name="T41" fmla="*/ 0 h 1112"/>
              <a:gd name="T42" fmla="*/ 8206 w 13369"/>
              <a:gd name="T43" fmla="*/ 0 h 1112"/>
              <a:gd name="T44" fmla="*/ 7948 w 13369"/>
              <a:gd name="T45" fmla="*/ 0 h 1112"/>
              <a:gd name="T46" fmla="*/ 7690 w 13369"/>
              <a:gd name="T47" fmla="*/ 0 h 1112"/>
              <a:gd name="T48" fmla="*/ 7431 w 13369"/>
              <a:gd name="T49" fmla="*/ 0 h 1112"/>
              <a:gd name="T50" fmla="*/ 7173 w 13369"/>
              <a:gd name="T51" fmla="*/ 0 h 1112"/>
              <a:gd name="T52" fmla="*/ 6915 w 13369"/>
              <a:gd name="T53" fmla="*/ 0 h 1112"/>
              <a:gd name="T54" fmla="*/ 6657 w 13369"/>
              <a:gd name="T55" fmla="*/ 0 h 1112"/>
              <a:gd name="T56" fmla="*/ 6399 w 13369"/>
              <a:gd name="T57" fmla="*/ 0 h 1112"/>
              <a:gd name="T58" fmla="*/ 6141 w 13369"/>
              <a:gd name="T59" fmla="*/ 0 h 1112"/>
              <a:gd name="T60" fmla="*/ 5883 w 13369"/>
              <a:gd name="T61" fmla="*/ 0 h 1112"/>
              <a:gd name="T62" fmla="*/ 5625 w 13369"/>
              <a:gd name="T63" fmla="*/ 0 h 1112"/>
              <a:gd name="T64" fmla="*/ 5366 w 13369"/>
              <a:gd name="T65" fmla="*/ 0 h 1112"/>
              <a:gd name="T66" fmla="*/ 5107 w 13369"/>
              <a:gd name="T67" fmla="*/ 0 h 1112"/>
              <a:gd name="T68" fmla="*/ 4849 w 13369"/>
              <a:gd name="T69" fmla="*/ 0 h 1112"/>
              <a:gd name="T70" fmla="*/ 4591 w 13369"/>
              <a:gd name="T71" fmla="*/ 0 h 1112"/>
              <a:gd name="T72" fmla="*/ 4333 w 13369"/>
              <a:gd name="T73" fmla="*/ 0 h 1112"/>
              <a:gd name="T74" fmla="*/ 4075 w 13369"/>
              <a:gd name="T75" fmla="*/ 0 h 1112"/>
              <a:gd name="T76" fmla="*/ 3817 w 13369"/>
              <a:gd name="T77" fmla="*/ 0 h 1112"/>
              <a:gd name="T78" fmla="*/ 3559 w 13369"/>
              <a:gd name="T79" fmla="*/ 0 h 1112"/>
              <a:gd name="T80" fmla="*/ 3301 w 13369"/>
              <a:gd name="T81" fmla="*/ 0 h 1112"/>
              <a:gd name="T82" fmla="*/ 3043 w 13369"/>
              <a:gd name="T83" fmla="*/ 0 h 1112"/>
              <a:gd name="T84" fmla="*/ 2785 w 13369"/>
              <a:gd name="T85" fmla="*/ 0 h 1112"/>
              <a:gd name="T86" fmla="*/ 2527 w 13369"/>
              <a:gd name="T87" fmla="*/ 0 h 1112"/>
              <a:gd name="T88" fmla="*/ 2268 w 13369"/>
              <a:gd name="T89" fmla="*/ 0 h 1112"/>
              <a:gd name="T90" fmla="*/ 2010 w 13369"/>
              <a:gd name="T91" fmla="*/ 0 h 1112"/>
              <a:gd name="T92" fmla="*/ 1752 w 13369"/>
              <a:gd name="T93" fmla="*/ 0 h 1112"/>
              <a:gd name="T94" fmla="*/ 1494 w 13369"/>
              <a:gd name="T95" fmla="*/ 0 h 1112"/>
              <a:gd name="T96" fmla="*/ 1236 w 13369"/>
              <a:gd name="T97" fmla="*/ 0 h 1112"/>
              <a:gd name="T98" fmla="*/ 1004 w 13369"/>
              <a:gd name="T99" fmla="*/ 90 h 1112"/>
              <a:gd name="T100" fmla="*/ 821 w 13369"/>
              <a:gd name="T101" fmla="*/ 272 h 1112"/>
              <a:gd name="T102" fmla="*/ 640 w 13369"/>
              <a:gd name="T103" fmla="*/ 455 h 1112"/>
              <a:gd name="T104" fmla="*/ 457 w 13369"/>
              <a:gd name="T105" fmla="*/ 638 h 1112"/>
              <a:gd name="T106" fmla="*/ 274 w 13369"/>
              <a:gd name="T107" fmla="*/ 82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3369" h="1112">
                <a:moveTo>
                  <a:pt x="92" y="1003"/>
                </a:moveTo>
                <a:lnTo>
                  <a:pt x="109" y="1021"/>
                </a:lnTo>
                <a:lnTo>
                  <a:pt x="19" y="1112"/>
                </a:lnTo>
                <a:lnTo>
                  <a:pt x="0" y="1094"/>
                </a:lnTo>
                <a:lnTo>
                  <a:pt x="92" y="1003"/>
                </a:lnTo>
                <a:close/>
                <a:moveTo>
                  <a:pt x="13369" y="0"/>
                </a:moveTo>
                <a:lnTo>
                  <a:pt x="13369" y="26"/>
                </a:lnTo>
                <a:lnTo>
                  <a:pt x="13239" y="26"/>
                </a:lnTo>
                <a:lnTo>
                  <a:pt x="13239" y="0"/>
                </a:lnTo>
                <a:lnTo>
                  <a:pt x="13369" y="0"/>
                </a:lnTo>
                <a:close/>
                <a:moveTo>
                  <a:pt x="13111" y="0"/>
                </a:moveTo>
                <a:lnTo>
                  <a:pt x="13111" y="26"/>
                </a:lnTo>
                <a:lnTo>
                  <a:pt x="12981" y="26"/>
                </a:lnTo>
                <a:lnTo>
                  <a:pt x="12981" y="0"/>
                </a:lnTo>
                <a:lnTo>
                  <a:pt x="13111" y="0"/>
                </a:lnTo>
                <a:close/>
                <a:moveTo>
                  <a:pt x="12853" y="0"/>
                </a:moveTo>
                <a:lnTo>
                  <a:pt x="12853" y="26"/>
                </a:lnTo>
                <a:lnTo>
                  <a:pt x="12723" y="26"/>
                </a:lnTo>
                <a:lnTo>
                  <a:pt x="12723" y="0"/>
                </a:lnTo>
                <a:lnTo>
                  <a:pt x="12853" y="0"/>
                </a:lnTo>
                <a:close/>
                <a:moveTo>
                  <a:pt x="12594" y="0"/>
                </a:moveTo>
                <a:lnTo>
                  <a:pt x="12594" y="26"/>
                </a:lnTo>
                <a:lnTo>
                  <a:pt x="12465" y="26"/>
                </a:lnTo>
                <a:lnTo>
                  <a:pt x="12465" y="0"/>
                </a:lnTo>
                <a:lnTo>
                  <a:pt x="12594" y="0"/>
                </a:lnTo>
                <a:close/>
                <a:moveTo>
                  <a:pt x="12336" y="0"/>
                </a:moveTo>
                <a:lnTo>
                  <a:pt x="12336" y="26"/>
                </a:lnTo>
                <a:lnTo>
                  <a:pt x="12207" y="26"/>
                </a:lnTo>
                <a:lnTo>
                  <a:pt x="12207" y="0"/>
                </a:lnTo>
                <a:lnTo>
                  <a:pt x="12336" y="0"/>
                </a:lnTo>
                <a:close/>
                <a:moveTo>
                  <a:pt x="12078" y="0"/>
                </a:moveTo>
                <a:lnTo>
                  <a:pt x="12078" y="26"/>
                </a:lnTo>
                <a:lnTo>
                  <a:pt x="11949" y="26"/>
                </a:lnTo>
                <a:lnTo>
                  <a:pt x="11949" y="0"/>
                </a:lnTo>
                <a:lnTo>
                  <a:pt x="12078" y="0"/>
                </a:lnTo>
                <a:close/>
                <a:moveTo>
                  <a:pt x="11819" y="0"/>
                </a:moveTo>
                <a:lnTo>
                  <a:pt x="11819" y="26"/>
                </a:lnTo>
                <a:lnTo>
                  <a:pt x="11691" y="26"/>
                </a:lnTo>
                <a:lnTo>
                  <a:pt x="11691" y="0"/>
                </a:lnTo>
                <a:lnTo>
                  <a:pt x="11819" y="0"/>
                </a:lnTo>
                <a:close/>
                <a:moveTo>
                  <a:pt x="11561" y="0"/>
                </a:moveTo>
                <a:lnTo>
                  <a:pt x="11561" y="26"/>
                </a:lnTo>
                <a:lnTo>
                  <a:pt x="11432" y="26"/>
                </a:lnTo>
                <a:lnTo>
                  <a:pt x="11432" y="0"/>
                </a:lnTo>
                <a:lnTo>
                  <a:pt x="11561" y="0"/>
                </a:lnTo>
                <a:close/>
                <a:moveTo>
                  <a:pt x="11303" y="0"/>
                </a:moveTo>
                <a:lnTo>
                  <a:pt x="11303" y="26"/>
                </a:lnTo>
                <a:lnTo>
                  <a:pt x="11174" y="26"/>
                </a:lnTo>
                <a:lnTo>
                  <a:pt x="11174" y="0"/>
                </a:lnTo>
                <a:lnTo>
                  <a:pt x="11303" y="0"/>
                </a:lnTo>
                <a:close/>
                <a:moveTo>
                  <a:pt x="11045" y="0"/>
                </a:moveTo>
                <a:lnTo>
                  <a:pt x="11045" y="26"/>
                </a:lnTo>
                <a:lnTo>
                  <a:pt x="10916" y="26"/>
                </a:lnTo>
                <a:lnTo>
                  <a:pt x="10916" y="0"/>
                </a:lnTo>
                <a:lnTo>
                  <a:pt x="11045" y="0"/>
                </a:lnTo>
                <a:close/>
                <a:moveTo>
                  <a:pt x="10787" y="0"/>
                </a:moveTo>
                <a:lnTo>
                  <a:pt x="10787" y="26"/>
                </a:lnTo>
                <a:lnTo>
                  <a:pt x="10658" y="26"/>
                </a:lnTo>
                <a:lnTo>
                  <a:pt x="10658" y="0"/>
                </a:lnTo>
                <a:lnTo>
                  <a:pt x="10787" y="0"/>
                </a:lnTo>
                <a:close/>
                <a:moveTo>
                  <a:pt x="10529" y="0"/>
                </a:moveTo>
                <a:lnTo>
                  <a:pt x="10529" y="26"/>
                </a:lnTo>
                <a:lnTo>
                  <a:pt x="10400" y="26"/>
                </a:lnTo>
                <a:lnTo>
                  <a:pt x="10400" y="0"/>
                </a:lnTo>
                <a:lnTo>
                  <a:pt x="10529" y="0"/>
                </a:lnTo>
                <a:close/>
                <a:moveTo>
                  <a:pt x="10270" y="0"/>
                </a:moveTo>
                <a:lnTo>
                  <a:pt x="10270" y="26"/>
                </a:lnTo>
                <a:lnTo>
                  <a:pt x="10142" y="26"/>
                </a:lnTo>
                <a:lnTo>
                  <a:pt x="10142" y="0"/>
                </a:lnTo>
                <a:lnTo>
                  <a:pt x="10270" y="0"/>
                </a:lnTo>
                <a:close/>
                <a:moveTo>
                  <a:pt x="10012" y="0"/>
                </a:moveTo>
                <a:lnTo>
                  <a:pt x="10012" y="26"/>
                </a:lnTo>
                <a:lnTo>
                  <a:pt x="9884" y="26"/>
                </a:lnTo>
                <a:lnTo>
                  <a:pt x="9884" y="0"/>
                </a:lnTo>
                <a:lnTo>
                  <a:pt x="10012" y="0"/>
                </a:lnTo>
                <a:close/>
                <a:moveTo>
                  <a:pt x="9754" y="0"/>
                </a:moveTo>
                <a:lnTo>
                  <a:pt x="9754" y="26"/>
                </a:lnTo>
                <a:lnTo>
                  <a:pt x="9626" y="26"/>
                </a:lnTo>
                <a:lnTo>
                  <a:pt x="9626" y="0"/>
                </a:lnTo>
                <a:lnTo>
                  <a:pt x="9754" y="0"/>
                </a:lnTo>
                <a:close/>
                <a:moveTo>
                  <a:pt x="9496" y="0"/>
                </a:moveTo>
                <a:lnTo>
                  <a:pt x="9496" y="26"/>
                </a:lnTo>
                <a:lnTo>
                  <a:pt x="9368" y="26"/>
                </a:lnTo>
                <a:lnTo>
                  <a:pt x="9368" y="0"/>
                </a:lnTo>
                <a:lnTo>
                  <a:pt x="9496" y="0"/>
                </a:lnTo>
                <a:close/>
                <a:moveTo>
                  <a:pt x="9238" y="0"/>
                </a:moveTo>
                <a:lnTo>
                  <a:pt x="9238" y="26"/>
                </a:lnTo>
                <a:lnTo>
                  <a:pt x="9110" y="26"/>
                </a:lnTo>
                <a:lnTo>
                  <a:pt x="9110" y="0"/>
                </a:lnTo>
                <a:lnTo>
                  <a:pt x="9238" y="0"/>
                </a:lnTo>
                <a:close/>
                <a:moveTo>
                  <a:pt x="8980" y="0"/>
                </a:moveTo>
                <a:lnTo>
                  <a:pt x="8980" y="26"/>
                </a:lnTo>
                <a:lnTo>
                  <a:pt x="8852" y="26"/>
                </a:lnTo>
                <a:lnTo>
                  <a:pt x="8852" y="0"/>
                </a:lnTo>
                <a:lnTo>
                  <a:pt x="8980" y="0"/>
                </a:lnTo>
                <a:close/>
                <a:moveTo>
                  <a:pt x="8722" y="0"/>
                </a:moveTo>
                <a:lnTo>
                  <a:pt x="8722" y="26"/>
                </a:lnTo>
                <a:lnTo>
                  <a:pt x="8592" y="26"/>
                </a:lnTo>
                <a:lnTo>
                  <a:pt x="8592" y="0"/>
                </a:lnTo>
                <a:lnTo>
                  <a:pt x="8722" y="0"/>
                </a:lnTo>
                <a:close/>
                <a:moveTo>
                  <a:pt x="8464" y="0"/>
                </a:moveTo>
                <a:lnTo>
                  <a:pt x="8464" y="26"/>
                </a:lnTo>
                <a:lnTo>
                  <a:pt x="8334" y="26"/>
                </a:lnTo>
                <a:lnTo>
                  <a:pt x="8334" y="0"/>
                </a:lnTo>
                <a:lnTo>
                  <a:pt x="8464" y="0"/>
                </a:lnTo>
                <a:close/>
                <a:moveTo>
                  <a:pt x="8206" y="0"/>
                </a:moveTo>
                <a:lnTo>
                  <a:pt x="8206" y="26"/>
                </a:lnTo>
                <a:lnTo>
                  <a:pt x="8076" y="26"/>
                </a:lnTo>
                <a:lnTo>
                  <a:pt x="8076" y="0"/>
                </a:lnTo>
                <a:lnTo>
                  <a:pt x="8206" y="0"/>
                </a:lnTo>
                <a:close/>
                <a:moveTo>
                  <a:pt x="7948" y="0"/>
                </a:moveTo>
                <a:lnTo>
                  <a:pt x="7948" y="26"/>
                </a:lnTo>
                <a:lnTo>
                  <a:pt x="7818" y="26"/>
                </a:lnTo>
                <a:lnTo>
                  <a:pt x="7818" y="0"/>
                </a:lnTo>
                <a:lnTo>
                  <a:pt x="7948" y="0"/>
                </a:lnTo>
                <a:close/>
                <a:moveTo>
                  <a:pt x="7690" y="0"/>
                </a:moveTo>
                <a:lnTo>
                  <a:pt x="7690" y="26"/>
                </a:lnTo>
                <a:lnTo>
                  <a:pt x="7560" y="26"/>
                </a:lnTo>
                <a:lnTo>
                  <a:pt x="7560" y="0"/>
                </a:lnTo>
                <a:lnTo>
                  <a:pt x="7690" y="0"/>
                </a:lnTo>
                <a:close/>
                <a:moveTo>
                  <a:pt x="7431" y="0"/>
                </a:moveTo>
                <a:lnTo>
                  <a:pt x="7431" y="26"/>
                </a:lnTo>
                <a:lnTo>
                  <a:pt x="7302" y="26"/>
                </a:lnTo>
                <a:lnTo>
                  <a:pt x="7302" y="0"/>
                </a:lnTo>
                <a:lnTo>
                  <a:pt x="7431" y="0"/>
                </a:lnTo>
                <a:close/>
                <a:moveTo>
                  <a:pt x="7173" y="0"/>
                </a:moveTo>
                <a:lnTo>
                  <a:pt x="7173" y="26"/>
                </a:lnTo>
                <a:lnTo>
                  <a:pt x="7044" y="26"/>
                </a:lnTo>
                <a:lnTo>
                  <a:pt x="7044" y="0"/>
                </a:lnTo>
                <a:lnTo>
                  <a:pt x="7173" y="0"/>
                </a:lnTo>
                <a:close/>
                <a:moveTo>
                  <a:pt x="6915" y="0"/>
                </a:moveTo>
                <a:lnTo>
                  <a:pt x="6915" y="26"/>
                </a:lnTo>
                <a:lnTo>
                  <a:pt x="6786" y="26"/>
                </a:lnTo>
                <a:lnTo>
                  <a:pt x="6786" y="0"/>
                </a:lnTo>
                <a:lnTo>
                  <a:pt x="6915" y="0"/>
                </a:lnTo>
                <a:close/>
                <a:moveTo>
                  <a:pt x="6657" y="0"/>
                </a:moveTo>
                <a:lnTo>
                  <a:pt x="6657" y="26"/>
                </a:lnTo>
                <a:lnTo>
                  <a:pt x="6528" y="26"/>
                </a:lnTo>
                <a:lnTo>
                  <a:pt x="6528" y="0"/>
                </a:lnTo>
                <a:lnTo>
                  <a:pt x="6657" y="0"/>
                </a:lnTo>
                <a:close/>
                <a:moveTo>
                  <a:pt x="6399" y="0"/>
                </a:moveTo>
                <a:lnTo>
                  <a:pt x="6399" y="26"/>
                </a:lnTo>
                <a:lnTo>
                  <a:pt x="6269" y="26"/>
                </a:lnTo>
                <a:lnTo>
                  <a:pt x="6269" y="0"/>
                </a:lnTo>
                <a:lnTo>
                  <a:pt x="6399" y="0"/>
                </a:lnTo>
                <a:close/>
                <a:moveTo>
                  <a:pt x="6141" y="0"/>
                </a:moveTo>
                <a:lnTo>
                  <a:pt x="6141" y="26"/>
                </a:lnTo>
                <a:lnTo>
                  <a:pt x="6011" y="26"/>
                </a:lnTo>
                <a:lnTo>
                  <a:pt x="6011" y="0"/>
                </a:lnTo>
                <a:lnTo>
                  <a:pt x="6141" y="0"/>
                </a:lnTo>
                <a:close/>
                <a:moveTo>
                  <a:pt x="5883" y="0"/>
                </a:moveTo>
                <a:lnTo>
                  <a:pt x="5883" y="26"/>
                </a:lnTo>
                <a:lnTo>
                  <a:pt x="5753" y="26"/>
                </a:lnTo>
                <a:lnTo>
                  <a:pt x="5753" y="0"/>
                </a:lnTo>
                <a:lnTo>
                  <a:pt x="5883" y="0"/>
                </a:lnTo>
                <a:close/>
                <a:moveTo>
                  <a:pt x="5625" y="0"/>
                </a:moveTo>
                <a:lnTo>
                  <a:pt x="5625" y="26"/>
                </a:lnTo>
                <a:lnTo>
                  <a:pt x="5495" y="26"/>
                </a:lnTo>
                <a:lnTo>
                  <a:pt x="5495" y="0"/>
                </a:lnTo>
                <a:lnTo>
                  <a:pt x="5625" y="0"/>
                </a:lnTo>
                <a:close/>
                <a:moveTo>
                  <a:pt x="5366" y="0"/>
                </a:moveTo>
                <a:lnTo>
                  <a:pt x="5366" y="26"/>
                </a:lnTo>
                <a:lnTo>
                  <a:pt x="5237" y="26"/>
                </a:lnTo>
                <a:lnTo>
                  <a:pt x="5237" y="0"/>
                </a:lnTo>
                <a:lnTo>
                  <a:pt x="5366" y="0"/>
                </a:lnTo>
                <a:close/>
                <a:moveTo>
                  <a:pt x="5107" y="0"/>
                </a:moveTo>
                <a:lnTo>
                  <a:pt x="5107" y="26"/>
                </a:lnTo>
                <a:lnTo>
                  <a:pt x="4979" y="26"/>
                </a:lnTo>
                <a:lnTo>
                  <a:pt x="4979" y="0"/>
                </a:lnTo>
                <a:lnTo>
                  <a:pt x="5107" y="0"/>
                </a:lnTo>
                <a:close/>
                <a:moveTo>
                  <a:pt x="4849" y="0"/>
                </a:moveTo>
                <a:lnTo>
                  <a:pt x="4849" y="26"/>
                </a:lnTo>
                <a:lnTo>
                  <a:pt x="4721" y="26"/>
                </a:lnTo>
                <a:lnTo>
                  <a:pt x="4721" y="0"/>
                </a:lnTo>
                <a:lnTo>
                  <a:pt x="4849" y="0"/>
                </a:lnTo>
                <a:close/>
                <a:moveTo>
                  <a:pt x="4591" y="0"/>
                </a:moveTo>
                <a:lnTo>
                  <a:pt x="4591" y="26"/>
                </a:lnTo>
                <a:lnTo>
                  <a:pt x="4463" y="26"/>
                </a:lnTo>
                <a:lnTo>
                  <a:pt x="4463" y="0"/>
                </a:lnTo>
                <a:lnTo>
                  <a:pt x="4591" y="0"/>
                </a:lnTo>
                <a:close/>
                <a:moveTo>
                  <a:pt x="4333" y="0"/>
                </a:moveTo>
                <a:lnTo>
                  <a:pt x="4333" y="26"/>
                </a:lnTo>
                <a:lnTo>
                  <a:pt x="4205" y="26"/>
                </a:lnTo>
                <a:lnTo>
                  <a:pt x="4205" y="0"/>
                </a:lnTo>
                <a:lnTo>
                  <a:pt x="4333" y="0"/>
                </a:lnTo>
                <a:close/>
                <a:moveTo>
                  <a:pt x="4075" y="0"/>
                </a:moveTo>
                <a:lnTo>
                  <a:pt x="4075" y="26"/>
                </a:lnTo>
                <a:lnTo>
                  <a:pt x="3947" y="26"/>
                </a:lnTo>
                <a:lnTo>
                  <a:pt x="3947" y="0"/>
                </a:lnTo>
                <a:lnTo>
                  <a:pt x="4075" y="0"/>
                </a:lnTo>
                <a:close/>
                <a:moveTo>
                  <a:pt x="3817" y="0"/>
                </a:moveTo>
                <a:lnTo>
                  <a:pt x="3817" y="26"/>
                </a:lnTo>
                <a:lnTo>
                  <a:pt x="3689" y="26"/>
                </a:lnTo>
                <a:lnTo>
                  <a:pt x="3689" y="0"/>
                </a:lnTo>
                <a:lnTo>
                  <a:pt x="3817" y="0"/>
                </a:lnTo>
                <a:close/>
                <a:moveTo>
                  <a:pt x="3559" y="0"/>
                </a:moveTo>
                <a:lnTo>
                  <a:pt x="3559" y="26"/>
                </a:lnTo>
                <a:lnTo>
                  <a:pt x="3430" y="26"/>
                </a:lnTo>
                <a:lnTo>
                  <a:pt x="3430" y="0"/>
                </a:lnTo>
                <a:lnTo>
                  <a:pt x="3559" y="0"/>
                </a:lnTo>
                <a:close/>
                <a:moveTo>
                  <a:pt x="3301" y="0"/>
                </a:moveTo>
                <a:lnTo>
                  <a:pt x="3301" y="26"/>
                </a:lnTo>
                <a:lnTo>
                  <a:pt x="3172" y="26"/>
                </a:lnTo>
                <a:lnTo>
                  <a:pt x="3172" y="0"/>
                </a:lnTo>
                <a:lnTo>
                  <a:pt x="3301" y="0"/>
                </a:lnTo>
                <a:close/>
                <a:moveTo>
                  <a:pt x="3043" y="0"/>
                </a:moveTo>
                <a:lnTo>
                  <a:pt x="3043" y="26"/>
                </a:lnTo>
                <a:lnTo>
                  <a:pt x="2914" y="26"/>
                </a:lnTo>
                <a:lnTo>
                  <a:pt x="2914" y="0"/>
                </a:lnTo>
                <a:lnTo>
                  <a:pt x="3043" y="0"/>
                </a:lnTo>
                <a:close/>
                <a:moveTo>
                  <a:pt x="2785" y="0"/>
                </a:moveTo>
                <a:lnTo>
                  <a:pt x="2785" y="26"/>
                </a:lnTo>
                <a:lnTo>
                  <a:pt x="2656" y="26"/>
                </a:lnTo>
                <a:lnTo>
                  <a:pt x="2656" y="0"/>
                </a:lnTo>
                <a:lnTo>
                  <a:pt x="2785" y="0"/>
                </a:lnTo>
                <a:close/>
                <a:moveTo>
                  <a:pt x="2527" y="0"/>
                </a:moveTo>
                <a:lnTo>
                  <a:pt x="2527" y="26"/>
                </a:lnTo>
                <a:lnTo>
                  <a:pt x="2398" y="26"/>
                </a:lnTo>
                <a:lnTo>
                  <a:pt x="2398" y="0"/>
                </a:lnTo>
                <a:lnTo>
                  <a:pt x="2527" y="0"/>
                </a:lnTo>
                <a:close/>
                <a:moveTo>
                  <a:pt x="2268" y="0"/>
                </a:moveTo>
                <a:lnTo>
                  <a:pt x="2268" y="26"/>
                </a:lnTo>
                <a:lnTo>
                  <a:pt x="2139" y="26"/>
                </a:lnTo>
                <a:lnTo>
                  <a:pt x="2139" y="0"/>
                </a:lnTo>
                <a:lnTo>
                  <a:pt x="2268" y="0"/>
                </a:lnTo>
                <a:close/>
                <a:moveTo>
                  <a:pt x="2010" y="0"/>
                </a:moveTo>
                <a:lnTo>
                  <a:pt x="2010" y="26"/>
                </a:lnTo>
                <a:lnTo>
                  <a:pt x="1881" y="26"/>
                </a:lnTo>
                <a:lnTo>
                  <a:pt x="1881" y="0"/>
                </a:lnTo>
                <a:lnTo>
                  <a:pt x="2010" y="0"/>
                </a:lnTo>
                <a:close/>
                <a:moveTo>
                  <a:pt x="1752" y="0"/>
                </a:moveTo>
                <a:lnTo>
                  <a:pt x="1752" y="26"/>
                </a:lnTo>
                <a:lnTo>
                  <a:pt x="1623" y="26"/>
                </a:lnTo>
                <a:lnTo>
                  <a:pt x="1623" y="0"/>
                </a:lnTo>
                <a:lnTo>
                  <a:pt x="1752" y="0"/>
                </a:lnTo>
                <a:close/>
                <a:moveTo>
                  <a:pt x="1494" y="0"/>
                </a:moveTo>
                <a:lnTo>
                  <a:pt x="1494" y="26"/>
                </a:lnTo>
                <a:lnTo>
                  <a:pt x="1365" y="26"/>
                </a:lnTo>
                <a:lnTo>
                  <a:pt x="1365" y="0"/>
                </a:lnTo>
                <a:lnTo>
                  <a:pt x="1494" y="0"/>
                </a:lnTo>
                <a:close/>
                <a:moveTo>
                  <a:pt x="1236" y="0"/>
                </a:moveTo>
                <a:lnTo>
                  <a:pt x="1236" y="26"/>
                </a:lnTo>
                <a:lnTo>
                  <a:pt x="1106" y="26"/>
                </a:lnTo>
                <a:lnTo>
                  <a:pt x="1106" y="0"/>
                </a:lnTo>
                <a:lnTo>
                  <a:pt x="1236" y="0"/>
                </a:lnTo>
                <a:close/>
                <a:moveTo>
                  <a:pt x="1004" y="90"/>
                </a:moveTo>
                <a:lnTo>
                  <a:pt x="1023" y="109"/>
                </a:lnTo>
                <a:lnTo>
                  <a:pt x="931" y="199"/>
                </a:lnTo>
                <a:lnTo>
                  <a:pt x="913" y="182"/>
                </a:lnTo>
                <a:lnTo>
                  <a:pt x="1004" y="90"/>
                </a:lnTo>
                <a:close/>
                <a:moveTo>
                  <a:pt x="821" y="272"/>
                </a:moveTo>
                <a:lnTo>
                  <a:pt x="840" y="290"/>
                </a:lnTo>
                <a:lnTo>
                  <a:pt x="748" y="382"/>
                </a:lnTo>
                <a:lnTo>
                  <a:pt x="731" y="363"/>
                </a:lnTo>
                <a:lnTo>
                  <a:pt x="821" y="272"/>
                </a:lnTo>
                <a:close/>
                <a:moveTo>
                  <a:pt x="640" y="455"/>
                </a:moveTo>
                <a:lnTo>
                  <a:pt x="657" y="473"/>
                </a:lnTo>
                <a:lnTo>
                  <a:pt x="567" y="565"/>
                </a:lnTo>
                <a:lnTo>
                  <a:pt x="548" y="546"/>
                </a:lnTo>
                <a:lnTo>
                  <a:pt x="640" y="455"/>
                </a:lnTo>
                <a:close/>
                <a:moveTo>
                  <a:pt x="457" y="638"/>
                </a:moveTo>
                <a:lnTo>
                  <a:pt x="475" y="655"/>
                </a:lnTo>
                <a:lnTo>
                  <a:pt x="384" y="747"/>
                </a:lnTo>
                <a:lnTo>
                  <a:pt x="365" y="728"/>
                </a:lnTo>
                <a:lnTo>
                  <a:pt x="457" y="638"/>
                </a:lnTo>
                <a:close/>
                <a:moveTo>
                  <a:pt x="274" y="820"/>
                </a:moveTo>
                <a:lnTo>
                  <a:pt x="292" y="838"/>
                </a:lnTo>
                <a:lnTo>
                  <a:pt x="201" y="930"/>
                </a:lnTo>
                <a:lnTo>
                  <a:pt x="183" y="911"/>
                </a:lnTo>
                <a:lnTo>
                  <a:pt x="274" y="82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29" name="稻壳儿_刀客儿出品_19"/>
          <p:cNvSpPr>
            <a:spLocks noEditPoints="1"/>
          </p:cNvSpPr>
          <p:nvPr/>
        </p:nvSpPr>
        <p:spPr bwMode="auto">
          <a:xfrm>
            <a:off x="10875279" y="4205917"/>
            <a:ext cx="31701" cy="30116"/>
          </a:xfrm>
          <a:custGeom>
            <a:avLst/>
            <a:gdLst>
              <a:gd name="T0" fmla="*/ 0 w 76"/>
              <a:gd name="T1" fmla="*/ 0 h 77"/>
              <a:gd name="T2" fmla="*/ 63 w 76"/>
              <a:gd name="T3" fmla="*/ 0 h 77"/>
              <a:gd name="T4" fmla="*/ 63 w 76"/>
              <a:gd name="T5" fmla="*/ 26 h 77"/>
              <a:gd name="T6" fmla="*/ 0 w 76"/>
              <a:gd name="T7" fmla="*/ 26 h 77"/>
              <a:gd name="T8" fmla="*/ 0 w 76"/>
              <a:gd name="T9" fmla="*/ 0 h 77"/>
              <a:gd name="T10" fmla="*/ 63 w 76"/>
              <a:gd name="T11" fmla="*/ 0 h 77"/>
              <a:gd name="T12" fmla="*/ 76 w 76"/>
              <a:gd name="T13" fmla="*/ 0 h 77"/>
              <a:gd name="T14" fmla="*/ 76 w 76"/>
              <a:gd name="T15" fmla="*/ 13 h 77"/>
              <a:gd name="T16" fmla="*/ 63 w 76"/>
              <a:gd name="T17" fmla="*/ 13 h 77"/>
              <a:gd name="T18" fmla="*/ 63 w 76"/>
              <a:gd name="T19" fmla="*/ 0 h 77"/>
              <a:gd name="T20" fmla="*/ 76 w 76"/>
              <a:gd name="T21" fmla="*/ 13 h 77"/>
              <a:gd name="T22" fmla="*/ 76 w 76"/>
              <a:gd name="T23" fmla="*/ 77 h 77"/>
              <a:gd name="T24" fmla="*/ 50 w 76"/>
              <a:gd name="T25" fmla="*/ 77 h 77"/>
              <a:gd name="T26" fmla="*/ 50 w 76"/>
              <a:gd name="T27" fmla="*/ 13 h 77"/>
              <a:gd name="T28" fmla="*/ 76 w 76"/>
              <a:gd name="T29" fmla="*/ 13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6" h="77">
                <a:moveTo>
                  <a:pt x="0" y="0"/>
                </a:moveTo>
                <a:lnTo>
                  <a:pt x="63" y="0"/>
                </a:lnTo>
                <a:lnTo>
                  <a:pt x="63" y="26"/>
                </a:lnTo>
                <a:lnTo>
                  <a:pt x="0" y="26"/>
                </a:lnTo>
                <a:lnTo>
                  <a:pt x="0" y="0"/>
                </a:lnTo>
                <a:close/>
                <a:moveTo>
                  <a:pt x="63" y="0"/>
                </a:moveTo>
                <a:lnTo>
                  <a:pt x="76" y="0"/>
                </a:lnTo>
                <a:lnTo>
                  <a:pt x="76" y="13"/>
                </a:lnTo>
                <a:lnTo>
                  <a:pt x="63" y="13"/>
                </a:lnTo>
                <a:lnTo>
                  <a:pt x="63" y="0"/>
                </a:lnTo>
                <a:close/>
                <a:moveTo>
                  <a:pt x="76" y="13"/>
                </a:moveTo>
                <a:lnTo>
                  <a:pt x="76" y="77"/>
                </a:lnTo>
                <a:lnTo>
                  <a:pt x="50" y="77"/>
                </a:lnTo>
                <a:lnTo>
                  <a:pt x="50" y="13"/>
                </a:lnTo>
                <a:lnTo>
                  <a:pt x="76" y="1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30" name="稻壳儿_刀客儿出品_20"/>
          <p:cNvSpPr>
            <a:spLocks noEditPoints="1"/>
          </p:cNvSpPr>
          <p:nvPr/>
        </p:nvSpPr>
        <p:spPr bwMode="auto">
          <a:xfrm>
            <a:off x="10895885" y="4285169"/>
            <a:ext cx="11096" cy="824224"/>
          </a:xfrm>
          <a:custGeom>
            <a:avLst/>
            <a:gdLst>
              <a:gd name="T0" fmla="*/ 26 w 26"/>
              <a:gd name="T1" fmla="*/ 123 h 2080"/>
              <a:gd name="T2" fmla="*/ 0 w 26"/>
              <a:gd name="T3" fmla="*/ 123 h 2080"/>
              <a:gd name="T4" fmla="*/ 0 w 26"/>
              <a:gd name="T5" fmla="*/ 0 h 2080"/>
              <a:gd name="T6" fmla="*/ 26 w 26"/>
              <a:gd name="T7" fmla="*/ 0 h 2080"/>
              <a:gd name="T8" fmla="*/ 26 w 26"/>
              <a:gd name="T9" fmla="*/ 123 h 2080"/>
              <a:gd name="T10" fmla="*/ 26 w 26"/>
              <a:gd name="T11" fmla="*/ 2080 h 2080"/>
              <a:gd name="T12" fmla="*/ 0 w 26"/>
              <a:gd name="T13" fmla="*/ 2080 h 2080"/>
              <a:gd name="T14" fmla="*/ 0 w 26"/>
              <a:gd name="T15" fmla="*/ 1958 h 2080"/>
              <a:gd name="T16" fmla="*/ 26 w 26"/>
              <a:gd name="T17" fmla="*/ 1958 h 2080"/>
              <a:gd name="T18" fmla="*/ 26 w 26"/>
              <a:gd name="T19" fmla="*/ 2080 h 2080"/>
              <a:gd name="T20" fmla="*/ 26 w 26"/>
              <a:gd name="T21" fmla="*/ 1837 h 2080"/>
              <a:gd name="T22" fmla="*/ 0 w 26"/>
              <a:gd name="T23" fmla="*/ 1837 h 2080"/>
              <a:gd name="T24" fmla="*/ 0 w 26"/>
              <a:gd name="T25" fmla="*/ 1714 h 2080"/>
              <a:gd name="T26" fmla="*/ 26 w 26"/>
              <a:gd name="T27" fmla="*/ 1714 h 2080"/>
              <a:gd name="T28" fmla="*/ 26 w 26"/>
              <a:gd name="T29" fmla="*/ 1837 h 2080"/>
              <a:gd name="T30" fmla="*/ 26 w 26"/>
              <a:gd name="T31" fmla="*/ 1591 h 2080"/>
              <a:gd name="T32" fmla="*/ 0 w 26"/>
              <a:gd name="T33" fmla="*/ 1591 h 2080"/>
              <a:gd name="T34" fmla="*/ 0 w 26"/>
              <a:gd name="T35" fmla="*/ 1469 h 2080"/>
              <a:gd name="T36" fmla="*/ 26 w 26"/>
              <a:gd name="T37" fmla="*/ 1469 h 2080"/>
              <a:gd name="T38" fmla="*/ 26 w 26"/>
              <a:gd name="T39" fmla="*/ 1591 h 2080"/>
              <a:gd name="T40" fmla="*/ 26 w 26"/>
              <a:gd name="T41" fmla="*/ 1346 h 2080"/>
              <a:gd name="T42" fmla="*/ 0 w 26"/>
              <a:gd name="T43" fmla="*/ 1346 h 2080"/>
              <a:gd name="T44" fmla="*/ 0 w 26"/>
              <a:gd name="T45" fmla="*/ 1224 h 2080"/>
              <a:gd name="T46" fmla="*/ 26 w 26"/>
              <a:gd name="T47" fmla="*/ 1224 h 2080"/>
              <a:gd name="T48" fmla="*/ 26 w 26"/>
              <a:gd name="T49" fmla="*/ 1346 h 2080"/>
              <a:gd name="T50" fmla="*/ 26 w 26"/>
              <a:gd name="T51" fmla="*/ 1102 h 2080"/>
              <a:gd name="T52" fmla="*/ 0 w 26"/>
              <a:gd name="T53" fmla="*/ 1102 h 2080"/>
              <a:gd name="T54" fmla="*/ 0 w 26"/>
              <a:gd name="T55" fmla="*/ 980 h 2080"/>
              <a:gd name="T56" fmla="*/ 26 w 26"/>
              <a:gd name="T57" fmla="*/ 980 h 2080"/>
              <a:gd name="T58" fmla="*/ 26 w 26"/>
              <a:gd name="T59" fmla="*/ 1102 h 2080"/>
              <a:gd name="T60" fmla="*/ 26 w 26"/>
              <a:gd name="T61" fmla="*/ 857 h 2080"/>
              <a:gd name="T62" fmla="*/ 0 w 26"/>
              <a:gd name="T63" fmla="*/ 857 h 2080"/>
              <a:gd name="T64" fmla="*/ 0 w 26"/>
              <a:gd name="T65" fmla="*/ 735 h 2080"/>
              <a:gd name="T66" fmla="*/ 26 w 26"/>
              <a:gd name="T67" fmla="*/ 735 h 2080"/>
              <a:gd name="T68" fmla="*/ 26 w 26"/>
              <a:gd name="T69" fmla="*/ 857 h 2080"/>
              <a:gd name="T70" fmla="*/ 26 w 26"/>
              <a:gd name="T71" fmla="*/ 612 h 2080"/>
              <a:gd name="T72" fmla="*/ 0 w 26"/>
              <a:gd name="T73" fmla="*/ 612 h 2080"/>
              <a:gd name="T74" fmla="*/ 0 w 26"/>
              <a:gd name="T75" fmla="*/ 491 h 2080"/>
              <a:gd name="T76" fmla="*/ 26 w 26"/>
              <a:gd name="T77" fmla="*/ 491 h 2080"/>
              <a:gd name="T78" fmla="*/ 26 w 26"/>
              <a:gd name="T79" fmla="*/ 612 h 2080"/>
              <a:gd name="T80" fmla="*/ 26 w 26"/>
              <a:gd name="T81" fmla="*/ 368 h 2080"/>
              <a:gd name="T82" fmla="*/ 0 w 26"/>
              <a:gd name="T83" fmla="*/ 368 h 2080"/>
              <a:gd name="T84" fmla="*/ 0 w 26"/>
              <a:gd name="T85" fmla="*/ 245 h 2080"/>
              <a:gd name="T86" fmla="*/ 26 w 26"/>
              <a:gd name="T87" fmla="*/ 245 h 2080"/>
              <a:gd name="T88" fmla="*/ 26 w 26"/>
              <a:gd name="T89" fmla="*/ 368 h 20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6" h="2080">
                <a:moveTo>
                  <a:pt x="26" y="123"/>
                </a:moveTo>
                <a:lnTo>
                  <a:pt x="0" y="123"/>
                </a:lnTo>
                <a:lnTo>
                  <a:pt x="0" y="0"/>
                </a:lnTo>
                <a:lnTo>
                  <a:pt x="26" y="0"/>
                </a:lnTo>
                <a:lnTo>
                  <a:pt x="26" y="123"/>
                </a:lnTo>
                <a:close/>
                <a:moveTo>
                  <a:pt x="26" y="2080"/>
                </a:moveTo>
                <a:lnTo>
                  <a:pt x="0" y="2080"/>
                </a:lnTo>
                <a:lnTo>
                  <a:pt x="0" y="1958"/>
                </a:lnTo>
                <a:lnTo>
                  <a:pt x="26" y="1958"/>
                </a:lnTo>
                <a:lnTo>
                  <a:pt x="26" y="2080"/>
                </a:lnTo>
                <a:close/>
                <a:moveTo>
                  <a:pt x="26" y="1837"/>
                </a:moveTo>
                <a:lnTo>
                  <a:pt x="0" y="1837"/>
                </a:lnTo>
                <a:lnTo>
                  <a:pt x="0" y="1714"/>
                </a:lnTo>
                <a:lnTo>
                  <a:pt x="26" y="1714"/>
                </a:lnTo>
                <a:lnTo>
                  <a:pt x="26" y="1837"/>
                </a:lnTo>
                <a:close/>
                <a:moveTo>
                  <a:pt x="26" y="1591"/>
                </a:moveTo>
                <a:lnTo>
                  <a:pt x="0" y="1591"/>
                </a:lnTo>
                <a:lnTo>
                  <a:pt x="0" y="1469"/>
                </a:lnTo>
                <a:lnTo>
                  <a:pt x="26" y="1469"/>
                </a:lnTo>
                <a:lnTo>
                  <a:pt x="26" y="1591"/>
                </a:lnTo>
                <a:close/>
                <a:moveTo>
                  <a:pt x="26" y="1346"/>
                </a:moveTo>
                <a:lnTo>
                  <a:pt x="0" y="1346"/>
                </a:lnTo>
                <a:lnTo>
                  <a:pt x="0" y="1224"/>
                </a:lnTo>
                <a:lnTo>
                  <a:pt x="26" y="1224"/>
                </a:lnTo>
                <a:lnTo>
                  <a:pt x="26" y="1346"/>
                </a:lnTo>
                <a:close/>
                <a:moveTo>
                  <a:pt x="26" y="1102"/>
                </a:moveTo>
                <a:lnTo>
                  <a:pt x="0" y="1102"/>
                </a:lnTo>
                <a:lnTo>
                  <a:pt x="0" y="980"/>
                </a:lnTo>
                <a:lnTo>
                  <a:pt x="26" y="980"/>
                </a:lnTo>
                <a:lnTo>
                  <a:pt x="26" y="1102"/>
                </a:lnTo>
                <a:close/>
                <a:moveTo>
                  <a:pt x="26" y="857"/>
                </a:moveTo>
                <a:lnTo>
                  <a:pt x="0" y="857"/>
                </a:lnTo>
                <a:lnTo>
                  <a:pt x="0" y="735"/>
                </a:lnTo>
                <a:lnTo>
                  <a:pt x="26" y="735"/>
                </a:lnTo>
                <a:lnTo>
                  <a:pt x="26" y="857"/>
                </a:lnTo>
                <a:close/>
                <a:moveTo>
                  <a:pt x="26" y="612"/>
                </a:moveTo>
                <a:lnTo>
                  <a:pt x="0" y="612"/>
                </a:lnTo>
                <a:lnTo>
                  <a:pt x="0" y="491"/>
                </a:lnTo>
                <a:lnTo>
                  <a:pt x="26" y="491"/>
                </a:lnTo>
                <a:lnTo>
                  <a:pt x="26" y="612"/>
                </a:lnTo>
                <a:close/>
                <a:moveTo>
                  <a:pt x="26" y="368"/>
                </a:moveTo>
                <a:lnTo>
                  <a:pt x="0" y="368"/>
                </a:lnTo>
                <a:lnTo>
                  <a:pt x="0" y="245"/>
                </a:lnTo>
                <a:lnTo>
                  <a:pt x="26" y="245"/>
                </a:lnTo>
                <a:lnTo>
                  <a:pt x="26" y="3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31" name="稻壳儿_刀客儿出品_21"/>
          <p:cNvSpPr>
            <a:spLocks noEditPoints="1"/>
          </p:cNvSpPr>
          <p:nvPr/>
        </p:nvSpPr>
        <p:spPr bwMode="auto">
          <a:xfrm>
            <a:off x="10875279" y="5156945"/>
            <a:ext cx="31701" cy="31701"/>
          </a:xfrm>
          <a:custGeom>
            <a:avLst/>
            <a:gdLst>
              <a:gd name="T0" fmla="*/ 76 w 76"/>
              <a:gd name="T1" fmla="*/ 0 h 78"/>
              <a:gd name="T2" fmla="*/ 76 w 76"/>
              <a:gd name="T3" fmla="*/ 65 h 78"/>
              <a:gd name="T4" fmla="*/ 50 w 76"/>
              <a:gd name="T5" fmla="*/ 65 h 78"/>
              <a:gd name="T6" fmla="*/ 50 w 76"/>
              <a:gd name="T7" fmla="*/ 0 h 78"/>
              <a:gd name="T8" fmla="*/ 76 w 76"/>
              <a:gd name="T9" fmla="*/ 0 h 78"/>
              <a:gd name="T10" fmla="*/ 76 w 76"/>
              <a:gd name="T11" fmla="*/ 65 h 78"/>
              <a:gd name="T12" fmla="*/ 76 w 76"/>
              <a:gd name="T13" fmla="*/ 78 h 78"/>
              <a:gd name="T14" fmla="*/ 63 w 76"/>
              <a:gd name="T15" fmla="*/ 78 h 78"/>
              <a:gd name="T16" fmla="*/ 63 w 76"/>
              <a:gd name="T17" fmla="*/ 65 h 78"/>
              <a:gd name="T18" fmla="*/ 76 w 76"/>
              <a:gd name="T19" fmla="*/ 65 h 78"/>
              <a:gd name="T20" fmla="*/ 63 w 76"/>
              <a:gd name="T21" fmla="*/ 78 h 78"/>
              <a:gd name="T22" fmla="*/ 0 w 76"/>
              <a:gd name="T23" fmla="*/ 78 h 78"/>
              <a:gd name="T24" fmla="*/ 0 w 76"/>
              <a:gd name="T25" fmla="*/ 52 h 78"/>
              <a:gd name="T26" fmla="*/ 63 w 76"/>
              <a:gd name="T27" fmla="*/ 52 h 78"/>
              <a:gd name="T28" fmla="*/ 63 w 76"/>
              <a:gd name="T29" fmla="*/ 78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6" h="78">
                <a:moveTo>
                  <a:pt x="76" y="0"/>
                </a:moveTo>
                <a:lnTo>
                  <a:pt x="76" y="65"/>
                </a:lnTo>
                <a:lnTo>
                  <a:pt x="50" y="65"/>
                </a:lnTo>
                <a:lnTo>
                  <a:pt x="50" y="0"/>
                </a:lnTo>
                <a:lnTo>
                  <a:pt x="76" y="0"/>
                </a:lnTo>
                <a:close/>
                <a:moveTo>
                  <a:pt x="76" y="65"/>
                </a:moveTo>
                <a:lnTo>
                  <a:pt x="76" y="78"/>
                </a:lnTo>
                <a:lnTo>
                  <a:pt x="63" y="78"/>
                </a:lnTo>
                <a:lnTo>
                  <a:pt x="63" y="65"/>
                </a:lnTo>
                <a:lnTo>
                  <a:pt x="76" y="65"/>
                </a:lnTo>
                <a:close/>
                <a:moveTo>
                  <a:pt x="63" y="78"/>
                </a:moveTo>
                <a:lnTo>
                  <a:pt x="0" y="78"/>
                </a:lnTo>
                <a:lnTo>
                  <a:pt x="0" y="52"/>
                </a:lnTo>
                <a:lnTo>
                  <a:pt x="63" y="52"/>
                </a:lnTo>
                <a:lnTo>
                  <a:pt x="63" y="7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32" name="稻壳儿_刀客儿出品_22"/>
          <p:cNvSpPr>
            <a:spLocks noEditPoints="1"/>
          </p:cNvSpPr>
          <p:nvPr/>
        </p:nvSpPr>
        <p:spPr bwMode="auto">
          <a:xfrm>
            <a:off x="5532091" y="4748003"/>
            <a:ext cx="5297222" cy="440643"/>
          </a:xfrm>
          <a:custGeom>
            <a:avLst/>
            <a:gdLst>
              <a:gd name="T0" fmla="*/ 13239 w 13369"/>
              <a:gd name="T1" fmla="*/ 1112 h 1112"/>
              <a:gd name="T2" fmla="*/ 0 w 13369"/>
              <a:gd name="T3" fmla="*/ 18 h 1112"/>
              <a:gd name="T4" fmla="*/ 183 w 13369"/>
              <a:gd name="T5" fmla="*/ 201 h 1112"/>
              <a:gd name="T6" fmla="*/ 365 w 13369"/>
              <a:gd name="T7" fmla="*/ 383 h 1112"/>
              <a:gd name="T8" fmla="*/ 548 w 13369"/>
              <a:gd name="T9" fmla="*/ 566 h 1112"/>
              <a:gd name="T10" fmla="*/ 731 w 13369"/>
              <a:gd name="T11" fmla="*/ 749 h 1112"/>
              <a:gd name="T12" fmla="*/ 913 w 13369"/>
              <a:gd name="T13" fmla="*/ 932 h 1112"/>
              <a:gd name="T14" fmla="*/ 1108 w 13369"/>
              <a:gd name="T15" fmla="*/ 1112 h 1112"/>
              <a:gd name="T16" fmla="*/ 1366 w 13369"/>
              <a:gd name="T17" fmla="*/ 1112 h 1112"/>
              <a:gd name="T18" fmla="*/ 1624 w 13369"/>
              <a:gd name="T19" fmla="*/ 1112 h 1112"/>
              <a:gd name="T20" fmla="*/ 1882 w 13369"/>
              <a:gd name="T21" fmla="*/ 1112 h 1112"/>
              <a:gd name="T22" fmla="*/ 2140 w 13369"/>
              <a:gd name="T23" fmla="*/ 1112 h 1112"/>
              <a:gd name="T24" fmla="*/ 2398 w 13369"/>
              <a:gd name="T25" fmla="*/ 1112 h 1112"/>
              <a:gd name="T26" fmla="*/ 2656 w 13369"/>
              <a:gd name="T27" fmla="*/ 1112 h 1112"/>
              <a:gd name="T28" fmla="*/ 2914 w 13369"/>
              <a:gd name="T29" fmla="*/ 1112 h 1112"/>
              <a:gd name="T30" fmla="*/ 3173 w 13369"/>
              <a:gd name="T31" fmla="*/ 1112 h 1112"/>
              <a:gd name="T32" fmla="*/ 3431 w 13369"/>
              <a:gd name="T33" fmla="*/ 1112 h 1112"/>
              <a:gd name="T34" fmla="*/ 3689 w 13369"/>
              <a:gd name="T35" fmla="*/ 1112 h 1112"/>
              <a:gd name="T36" fmla="*/ 3947 w 13369"/>
              <a:gd name="T37" fmla="*/ 1112 h 1112"/>
              <a:gd name="T38" fmla="*/ 4205 w 13369"/>
              <a:gd name="T39" fmla="*/ 1112 h 1112"/>
              <a:gd name="T40" fmla="*/ 4463 w 13369"/>
              <a:gd name="T41" fmla="*/ 1112 h 1112"/>
              <a:gd name="T42" fmla="*/ 4721 w 13369"/>
              <a:gd name="T43" fmla="*/ 1112 h 1112"/>
              <a:gd name="T44" fmla="*/ 4979 w 13369"/>
              <a:gd name="T45" fmla="*/ 1112 h 1112"/>
              <a:gd name="T46" fmla="*/ 5237 w 13369"/>
              <a:gd name="T47" fmla="*/ 1112 h 1112"/>
              <a:gd name="T48" fmla="*/ 5495 w 13369"/>
              <a:gd name="T49" fmla="*/ 1112 h 1112"/>
              <a:gd name="T50" fmla="*/ 5753 w 13369"/>
              <a:gd name="T51" fmla="*/ 1112 h 1112"/>
              <a:gd name="T52" fmla="*/ 6012 w 13369"/>
              <a:gd name="T53" fmla="*/ 1112 h 1112"/>
              <a:gd name="T54" fmla="*/ 6270 w 13369"/>
              <a:gd name="T55" fmla="*/ 1112 h 1112"/>
              <a:gd name="T56" fmla="*/ 6528 w 13369"/>
              <a:gd name="T57" fmla="*/ 1112 h 1112"/>
              <a:gd name="T58" fmla="*/ 6786 w 13369"/>
              <a:gd name="T59" fmla="*/ 1112 h 1112"/>
              <a:gd name="T60" fmla="*/ 7045 w 13369"/>
              <a:gd name="T61" fmla="*/ 1112 h 1112"/>
              <a:gd name="T62" fmla="*/ 7303 w 13369"/>
              <a:gd name="T63" fmla="*/ 1112 h 1112"/>
              <a:gd name="T64" fmla="*/ 7561 w 13369"/>
              <a:gd name="T65" fmla="*/ 1112 h 1112"/>
              <a:gd name="T66" fmla="*/ 7819 w 13369"/>
              <a:gd name="T67" fmla="*/ 1112 h 1112"/>
              <a:gd name="T68" fmla="*/ 8077 w 13369"/>
              <a:gd name="T69" fmla="*/ 1112 h 1112"/>
              <a:gd name="T70" fmla="*/ 8336 w 13369"/>
              <a:gd name="T71" fmla="*/ 1112 h 1112"/>
              <a:gd name="T72" fmla="*/ 8594 w 13369"/>
              <a:gd name="T73" fmla="*/ 1112 h 1112"/>
              <a:gd name="T74" fmla="*/ 8852 w 13369"/>
              <a:gd name="T75" fmla="*/ 1112 h 1112"/>
              <a:gd name="T76" fmla="*/ 9110 w 13369"/>
              <a:gd name="T77" fmla="*/ 1112 h 1112"/>
              <a:gd name="T78" fmla="*/ 9368 w 13369"/>
              <a:gd name="T79" fmla="*/ 1112 h 1112"/>
              <a:gd name="T80" fmla="*/ 9626 w 13369"/>
              <a:gd name="T81" fmla="*/ 1112 h 1112"/>
              <a:gd name="T82" fmla="*/ 9884 w 13369"/>
              <a:gd name="T83" fmla="*/ 1112 h 1112"/>
              <a:gd name="T84" fmla="*/ 10142 w 13369"/>
              <a:gd name="T85" fmla="*/ 1112 h 1112"/>
              <a:gd name="T86" fmla="*/ 10400 w 13369"/>
              <a:gd name="T87" fmla="*/ 1112 h 1112"/>
              <a:gd name="T88" fmla="*/ 10658 w 13369"/>
              <a:gd name="T89" fmla="*/ 1112 h 1112"/>
              <a:gd name="T90" fmla="*/ 10916 w 13369"/>
              <a:gd name="T91" fmla="*/ 1112 h 1112"/>
              <a:gd name="T92" fmla="*/ 11175 w 13369"/>
              <a:gd name="T93" fmla="*/ 1112 h 1112"/>
              <a:gd name="T94" fmla="*/ 11433 w 13369"/>
              <a:gd name="T95" fmla="*/ 1112 h 1112"/>
              <a:gd name="T96" fmla="*/ 11691 w 13369"/>
              <a:gd name="T97" fmla="*/ 1112 h 1112"/>
              <a:gd name="T98" fmla="*/ 11949 w 13369"/>
              <a:gd name="T99" fmla="*/ 1112 h 1112"/>
              <a:gd name="T100" fmla="*/ 12207 w 13369"/>
              <a:gd name="T101" fmla="*/ 1112 h 1112"/>
              <a:gd name="T102" fmla="*/ 12465 w 13369"/>
              <a:gd name="T103" fmla="*/ 1112 h 1112"/>
              <a:gd name="T104" fmla="*/ 12723 w 13369"/>
              <a:gd name="T105" fmla="*/ 1112 h 1112"/>
              <a:gd name="T106" fmla="*/ 12981 w 13369"/>
              <a:gd name="T107" fmla="*/ 1112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3369" h="1112">
                <a:moveTo>
                  <a:pt x="13239" y="1112"/>
                </a:moveTo>
                <a:lnTo>
                  <a:pt x="13239" y="1086"/>
                </a:lnTo>
                <a:lnTo>
                  <a:pt x="13369" y="1086"/>
                </a:lnTo>
                <a:lnTo>
                  <a:pt x="13369" y="1112"/>
                </a:lnTo>
                <a:lnTo>
                  <a:pt x="13239" y="1112"/>
                </a:lnTo>
                <a:close/>
                <a:moveTo>
                  <a:pt x="0" y="18"/>
                </a:moveTo>
                <a:lnTo>
                  <a:pt x="19" y="0"/>
                </a:lnTo>
                <a:lnTo>
                  <a:pt x="110" y="91"/>
                </a:lnTo>
                <a:lnTo>
                  <a:pt x="92" y="110"/>
                </a:lnTo>
                <a:lnTo>
                  <a:pt x="0" y="18"/>
                </a:lnTo>
                <a:close/>
                <a:moveTo>
                  <a:pt x="183" y="201"/>
                </a:moveTo>
                <a:lnTo>
                  <a:pt x="202" y="183"/>
                </a:lnTo>
                <a:lnTo>
                  <a:pt x="292" y="274"/>
                </a:lnTo>
                <a:lnTo>
                  <a:pt x="275" y="293"/>
                </a:lnTo>
                <a:lnTo>
                  <a:pt x="183" y="201"/>
                </a:lnTo>
                <a:close/>
                <a:moveTo>
                  <a:pt x="365" y="383"/>
                </a:moveTo>
                <a:lnTo>
                  <a:pt x="384" y="366"/>
                </a:lnTo>
                <a:lnTo>
                  <a:pt x="475" y="457"/>
                </a:lnTo>
                <a:lnTo>
                  <a:pt x="457" y="475"/>
                </a:lnTo>
                <a:lnTo>
                  <a:pt x="365" y="383"/>
                </a:lnTo>
                <a:close/>
                <a:moveTo>
                  <a:pt x="548" y="566"/>
                </a:moveTo>
                <a:lnTo>
                  <a:pt x="566" y="548"/>
                </a:lnTo>
                <a:lnTo>
                  <a:pt x="658" y="639"/>
                </a:lnTo>
                <a:lnTo>
                  <a:pt x="639" y="658"/>
                </a:lnTo>
                <a:lnTo>
                  <a:pt x="548" y="566"/>
                </a:lnTo>
                <a:close/>
                <a:moveTo>
                  <a:pt x="731" y="749"/>
                </a:moveTo>
                <a:lnTo>
                  <a:pt x="748" y="731"/>
                </a:lnTo>
                <a:lnTo>
                  <a:pt x="840" y="822"/>
                </a:lnTo>
                <a:lnTo>
                  <a:pt x="821" y="840"/>
                </a:lnTo>
                <a:lnTo>
                  <a:pt x="731" y="749"/>
                </a:lnTo>
                <a:close/>
                <a:moveTo>
                  <a:pt x="913" y="932"/>
                </a:moveTo>
                <a:lnTo>
                  <a:pt x="931" y="913"/>
                </a:lnTo>
                <a:lnTo>
                  <a:pt x="1023" y="1005"/>
                </a:lnTo>
                <a:lnTo>
                  <a:pt x="1004" y="1022"/>
                </a:lnTo>
                <a:lnTo>
                  <a:pt x="913" y="932"/>
                </a:lnTo>
                <a:close/>
                <a:moveTo>
                  <a:pt x="1108" y="1112"/>
                </a:moveTo>
                <a:lnTo>
                  <a:pt x="1108" y="1086"/>
                </a:lnTo>
                <a:lnTo>
                  <a:pt x="1236" y="1086"/>
                </a:lnTo>
                <a:lnTo>
                  <a:pt x="1236" y="1112"/>
                </a:lnTo>
                <a:lnTo>
                  <a:pt x="1108" y="1112"/>
                </a:lnTo>
                <a:close/>
                <a:moveTo>
                  <a:pt x="1366" y="1112"/>
                </a:moveTo>
                <a:lnTo>
                  <a:pt x="1366" y="1086"/>
                </a:lnTo>
                <a:lnTo>
                  <a:pt x="1494" y="1086"/>
                </a:lnTo>
                <a:lnTo>
                  <a:pt x="1494" y="1112"/>
                </a:lnTo>
                <a:lnTo>
                  <a:pt x="1366" y="1112"/>
                </a:lnTo>
                <a:close/>
                <a:moveTo>
                  <a:pt x="1624" y="1112"/>
                </a:moveTo>
                <a:lnTo>
                  <a:pt x="1624" y="1086"/>
                </a:lnTo>
                <a:lnTo>
                  <a:pt x="1752" y="1086"/>
                </a:lnTo>
                <a:lnTo>
                  <a:pt x="1752" y="1112"/>
                </a:lnTo>
                <a:lnTo>
                  <a:pt x="1624" y="1112"/>
                </a:lnTo>
                <a:close/>
                <a:moveTo>
                  <a:pt x="1882" y="1112"/>
                </a:moveTo>
                <a:lnTo>
                  <a:pt x="1882" y="1086"/>
                </a:lnTo>
                <a:lnTo>
                  <a:pt x="2011" y="1086"/>
                </a:lnTo>
                <a:lnTo>
                  <a:pt x="2011" y="1112"/>
                </a:lnTo>
                <a:lnTo>
                  <a:pt x="1882" y="1112"/>
                </a:lnTo>
                <a:close/>
                <a:moveTo>
                  <a:pt x="2140" y="1112"/>
                </a:moveTo>
                <a:lnTo>
                  <a:pt x="2140" y="1086"/>
                </a:lnTo>
                <a:lnTo>
                  <a:pt x="2269" y="1086"/>
                </a:lnTo>
                <a:lnTo>
                  <a:pt x="2269" y="1112"/>
                </a:lnTo>
                <a:lnTo>
                  <a:pt x="2140" y="1112"/>
                </a:lnTo>
                <a:close/>
                <a:moveTo>
                  <a:pt x="2398" y="1112"/>
                </a:moveTo>
                <a:lnTo>
                  <a:pt x="2398" y="1086"/>
                </a:lnTo>
                <a:lnTo>
                  <a:pt x="2527" y="1086"/>
                </a:lnTo>
                <a:lnTo>
                  <a:pt x="2527" y="1112"/>
                </a:lnTo>
                <a:lnTo>
                  <a:pt x="2398" y="1112"/>
                </a:lnTo>
                <a:close/>
                <a:moveTo>
                  <a:pt x="2656" y="1112"/>
                </a:moveTo>
                <a:lnTo>
                  <a:pt x="2656" y="1086"/>
                </a:lnTo>
                <a:lnTo>
                  <a:pt x="2785" y="1086"/>
                </a:lnTo>
                <a:lnTo>
                  <a:pt x="2785" y="1112"/>
                </a:lnTo>
                <a:lnTo>
                  <a:pt x="2656" y="1112"/>
                </a:lnTo>
                <a:close/>
                <a:moveTo>
                  <a:pt x="2914" y="1112"/>
                </a:moveTo>
                <a:lnTo>
                  <a:pt x="2914" y="1086"/>
                </a:lnTo>
                <a:lnTo>
                  <a:pt x="3043" y="1086"/>
                </a:lnTo>
                <a:lnTo>
                  <a:pt x="3043" y="1112"/>
                </a:lnTo>
                <a:lnTo>
                  <a:pt x="2914" y="1112"/>
                </a:lnTo>
                <a:close/>
                <a:moveTo>
                  <a:pt x="3173" y="1112"/>
                </a:moveTo>
                <a:lnTo>
                  <a:pt x="3173" y="1086"/>
                </a:lnTo>
                <a:lnTo>
                  <a:pt x="3301" y="1086"/>
                </a:lnTo>
                <a:lnTo>
                  <a:pt x="3301" y="1112"/>
                </a:lnTo>
                <a:lnTo>
                  <a:pt x="3173" y="1112"/>
                </a:lnTo>
                <a:close/>
                <a:moveTo>
                  <a:pt x="3431" y="1112"/>
                </a:moveTo>
                <a:lnTo>
                  <a:pt x="3431" y="1086"/>
                </a:lnTo>
                <a:lnTo>
                  <a:pt x="3559" y="1086"/>
                </a:lnTo>
                <a:lnTo>
                  <a:pt x="3559" y="1112"/>
                </a:lnTo>
                <a:lnTo>
                  <a:pt x="3431" y="1112"/>
                </a:lnTo>
                <a:close/>
                <a:moveTo>
                  <a:pt x="3689" y="1112"/>
                </a:moveTo>
                <a:lnTo>
                  <a:pt x="3689" y="1086"/>
                </a:lnTo>
                <a:lnTo>
                  <a:pt x="3818" y="1086"/>
                </a:lnTo>
                <a:lnTo>
                  <a:pt x="3818" y="1112"/>
                </a:lnTo>
                <a:lnTo>
                  <a:pt x="3689" y="1112"/>
                </a:lnTo>
                <a:close/>
                <a:moveTo>
                  <a:pt x="3947" y="1112"/>
                </a:moveTo>
                <a:lnTo>
                  <a:pt x="3947" y="1086"/>
                </a:lnTo>
                <a:lnTo>
                  <a:pt x="4076" y="1086"/>
                </a:lnTo>
                <a:lnTo>
                  <a:pt x="4076" y="1112"/>
                </a:lnTo>
                <a:lnTo>
                  <a:pt x="3947" y="1112"/>
                </a:lnTo>
                <a:close/>
                <a:moveTo>
                  <a:pt x="4205" y="1112"/>
                </a:moveTo>
                <a:lnTo>
                  <a:pt x="4205" y="1086"/>
                </a:lnTo>
                <a:lnTo>
                  <a:pt x="4335" y="1086"/>
                </a:lnTo>
                <a:lnTo>
                  <a:pt x="4335" y="1112"/>
                </a:lnTo>
                <a:lnTo>
                  <a:pt x="4205" y="1112"/>
                </a:lnTo>
                <a:close/>
                <a:moveTo>
                  <a:pt x="4463" y="1112"/>
                </a:moveTo>
                <a:lnTo>
                  <a:pt x="4463" y="1086"/>
                </a:lnTo>
                <a:lnTo>
                  <a:pt x="4593" y="1086"/>
                </a:lnTo>
                <a:lnTo>
                  <a:pt x="4593" y="1112"/>
                </a:lnTo>
                <a:lnTo>
                  <a:pt x="4463" y="1112"/>
                </a:lnTo>
                <a:close/>
                <a:moveTo>
                  <a:pt x="4721" y="1112"/>
                </a:moveTo>
                <a:lnTo>
                  <a:pt x="4721" y="1086"/>
                </a:lnTo>
                <a:lnTo>
                  <a:pt x="4851" y="1086"/>
                </a:lnTo>
                <a:lnTo>
                  <a:pt x="4851" y="1112"/>
                </a:lnTo>
                <a:lnTo>
                  <a:pt x="4721" y="1112"/>
                </a:lnTo>
                <a:close/>
                <a:moveTo>
                  <a:pt x="4979" y="1112"/>
                </a:moveTo>
                <a:lnTo>
                  <a:pt x="4979" y="1086"/>
                </a:lnTo>
                <a:lnTo>
                  <a:pt x="5109" y="1086"/>
                </a:lnTo>
                <a:lnTo>
                  <a:pt x="5109" y="1112"/>
                </a:lnTo>
                <a:lnTo>
                  <a:pt x="4979" y="1112"/>
                </a:lnTo>
                <a:close/>
                <a:moveTo>
                  <a:pt x="5237" y="1112"/>
                </a:moveTo>
                <a:lnTo>
                  <a:pt x="5237" y="1086"/>
                </a:lnTo>
                <a:lnTo>
                  <a:pt x="5367" y="1086"/>
                </a:lnTo>
                <a:lnTo>
                  <a:pt x="5367" y="1112"/>
                </a:lnTo>
                <a:lnTo>
                  <a:pt x="5237" y="1112"/>
                </a:lnTo>
                <a:close/>
                <a:moveTo>
                  <a:pt x="5495" y="1112"/>
                </a:moveTo>
                <a:lnTo>
                  <a:pt x="5495" y="1086"/>
                </a:lnTo>
                <a:lnTo>
                  <a:pt x="5625" y="1086"/>
                </a:lnTo>
                <a:lnTo>
                  <a:pt x="5625" y="1112"/>
                </a:lnTo>
                <a:lnTo>
                  <a:pt x="5495" y="1112"/>
                </a:lnTo>
                <a:close/>
                <a:moveTo>
                  <a:pt x="5753" y="1112"/>
                </a:moveTo>
                <a:lnTo>
                  <a:pt x="5753" y="1086"/>
                </a:lnTo>
                <a:lnTo>
                  <a:pt x="5883" y="1086"/>
                </a:lnTo>
                <a:lnTo>
                  <a:pt x="5883" y="1112"/>
                </a:lnTo>
                <a:lnTo>
                  <a:pt x="5753" y="1112"/>
                </a:lnTo>
                <a:close/>
                <a:moveTo>
                  <a:pt x="6012" y="1112"/>
                </a:moveTo>
                <a:lnTo>
                  <a:pt x="6012" y="1086"/>
                </a:lnTo>
                <a:lnTo>
                  <a:pt x="6141" y="1086"/>
                </a:lnTo>
                <a:lnTo>
                  <a:pt x="6141" y="1112"/>
                </a:lnTo>
                <a:lnTo>
                  <a:pt x="6012" y="1112"/>
                </a:lnTo>
                <a:close/>
                <a:moveTo>
                  <a:pt x="6270" y="1112"/>
                </a:moveTo>
                <a:lnTo>
                  <a:pt x="6270" y="1086"/>
                </a:lnTo>
                <a:lnTo>
                  <a:pt x="6399" y="1086"/>
                </a:lnTo>
                <a:lnTo>
                  <a:pt x="6399" y="1112"/>
                </a:lnTo>
                <a:lnTo>
                  <a:pt x="6270" y="1112"/>
                </a:lnTo>
                <a:close/>
                <a:moveTo>
                  <a:pt x="6528" y="1112"/>
                </a:moveTo>
                <a:lnTo>
                  <a:pt x="6528" y="1086"/>
                </a:lnTo>
                <a:lnTo>
                  <a:pt x="6657" y="1086"/>
                </a:lnTo>
                <a:lnTo>
                  <a:pt x="6657" y="1112"/>
                </a:lnTo>
                <a:lnTo>
                  <a:pt x="6528" y="1112"/>
                </a:lnTo>
                <a:close/>
                <a:moveTo>
                  <a:pt x="6786" y="1112"/>
                </a:moveTo>
                <a:lnTo>
                  <a:pt x="6786" y="1086"/>
                </a:lnTo>
                <a:lnTo>
                  <a:pt x="6915" y="1086"/>
                </a:lnTo>
                <a:lnTo>
                  <a:pt x="6915" y="1112"/>
                </a:lnTo>
                <a:lnTo>
                  <a:pt x="6786" y="1112"/>
                </a:lnTo>
                <a:close/>
                <a:moveTo>
                  <a:pt x="7045" y="1112"/>
                </a:moveTo>
                <a:lnTo>
                  <a:pt x="7045" y="1086"/>
                </a:lnTo>
                <a:lnTo>
                  <a:pt x="7174" y="1086"/>
                </a:lnTo>
                <a:lnTo>
                  <a:pt x="7174" y="1112"/>
                </a:lnTo>
                <a:lnTo>
                  <a:pt x="7045" y="1112"/>
                </a:lnTo>
                <a:close/>
                <a:moveTo>
                  <a:pt x="7303" y="1112"/>
                </a:moveTo>
                <a:lnTo>
                  <a:pt x="7303" y="1086"/>
                </a:lnTo>
                <a:lnTo>
                  <a:pt x="7432" y="1086"/>
                </a:lnTo>
                <a:lnTo>
                  <a:pt x="7432" y="1112"/>
                </a:lnTo>
                <a:lnTo>
                  <a:pt x="7303" y="1112"/>
                </a:lnTo>
                <a:close/>
                <a:moveTo>
                  <a:pt x="7561" y="1112"/>
                </a:moveTo>
                <a:lnTo>
                  <a:pt x="7561" y="1086"/>
                </a:lnTo>
                <a:lnTo>
                  <a:pt x="7690" y="1086"/>
                </a:lnTo>
                <a:lnTo>
                  <a:pt x="7690" y="1112"/>
                </a:lnTo>
                <a:lnTo>
                  <a:pt x="7561" y="1112"/>
                </a:lnTo>
                <a:close/>
                <a:moveTo>
                  <a:pt x="7819" y="1112"/>
                </a:moveTo>
                <a:lnTo>
                  <a:pt x="7819" y="1086"/>
                </a:lnTo>
                <a:lnTo>
                  <a:pt x="7948" y="1086"/>
                </a:lnTo>
                <a:lnTo>
                  <a:pt x="7948" y="1112"/>
                </a:lnTo>
                <a:lnTo>
                  <a:pt x="7819" y="1112"/>
                </a:lnTo>
                <a:close/>
                <a:moveTo>
                  <a:pt x="8077" y="1112"/>
                </a:moveTo>
                <a:lnTo>
                  <a:pt x="8077" y="1086"/>
                </a:lnTo>
                <a:lnTo>
                  <a:pt x="8206" y="1086"/>
                </a:lnTo>
                <a:lnTo>
                  <a:pt x="8206" y="1112"/>
                </a:lnTo>
                <a:lnTo>
                  <a:pt x="8077" y="1112"/>
                </a:lnTo>
                <a:close/>
                <a:moveTo>
                  <a:pt x="8336" y="1112"/>
                </a:moveTo>
                <a:lnTo>
                  <a:pt x="8336" y="1086"/>
                </a:lnTo>
                <a:lnTo>
                  <a:pt x="8464" y="1086"/>
                </a:lnTo>
                <a:lnTo>
                  <a:pt x="8464" y="1112"/>
                </a:lnTo>
                <a:lnTo>
                  <a:pt x="8336" y="1112"/>
                </a:lnTo>
                <a:close/>
                <a:moveTo>
                  <a:pt x="8594" y="1112"/>
                </a:moveTo>
                <a:lnTo>
                  <a:pt x="8594" y="1086"/>
                </a:lnTo>
                <a:lnTo>
                  <a:pt x="8722" y="1086"/>
                </a:lnTo>
                <a:lnTo>
                  <a:pt x="8722" y="1112"/>
                </a:lnTo>
                <a:lnTo>
                  <a:pt x="8594" y="1112"/>
                </a:lnTo>
                <a:close/>
                <a:moveTo>
                  <a:pt x="8852" y="1112"/>
                </a:moveTo>
                <a:lnTo>
                  <a:pt x="8852" y="1086"/>
                </a:lnTo>
                <a:lnTo>
                  <a:pt x="8980" y="1086"/>
                </a:lnTo>
                <a:lnTo>
                  <a:pt x="8980" y="1112"/>
                </a:lnTo>
                <a:lnTo>
                  <a:pt x="8852" y="1112"/>
                </a:lnTo>
                <a:close/>
                <a:moveTo>
                  <a:pt x="9110" y="1112"/>
                </a:moveTo>
                <a:lnTo>
                  <a:pt x="9110" y="1086"/>
                </a:lnTo>
                <a:lnTo>
                  <a:pt x="9238" y="1086"/>
                </a:lnTo>
                <a:lnTo>
                  <a:pt x="9238" y="1112"/>
                </a:lnTo>
                <a:lnTo>
                  <a:pt x="9110" y="1112"/>
                </a:lnTo>
                <a:close/>
                <a:moveTo>
                  <a:pt x="9368" y="1112"/>
                </a:moveTo>
                <a:lnTo>
                  <a:pt x="9368" y="1086"/>
                </a:lnTo>
                <a:lnTo>
                  <a:pt x="9496" y="1086"/>
                </a:lnTo>
                <a:lnTo>
                  <a:pt x="9496" y="1112"/>
                </a:lnTo>
                <a:lnTo>
                  <a:pt x="9368" y="1112"/>
                </a:lnTo>
                <a:close/>
                <a:moveTo>
                  <a:pt x="9626" y="1112"/>
                </a:moveTo>
                <a:lnTo>
                  <a:pt x="9626" y="1086"/>
                </a:lnTo>
                <a:lnTo>
                  <a:pt x="9754" y="1086"/>
                </a:lnTo>
                <a:lnTo>
                  <a:pt x="9754" y="1112"/>
                </a:lnTo>
                <a:lnTo>
                  <a:pt x="9626" y="1112"/>
                </a:lnTo>
                <a:close/>
                <a:moveTo>
                  <a:pt x="9884" y="1112"/>
                </a:moveTo>
                <a:lnTo>
                  <a:pt x="9884" y="1086"/>
                </a:lnTo>
                <a:lnTo>
                  <a:pt x="10013" y="1086"/>
                </a:lnTo>
                <a:lnTo>
                  <a:pt x="10013" y="1112"/>
                </a:lnTo>
                <a:lnTo>
                  <a:pt x="9884" y="1112"/>
                </a:lnTo>
                <a:close/>
                <a:moveTo>
                  <a:pt x="10142" y="1112"/>
                </a:moveTo>
                <a:lnTo>
                  <a:pt x="10142" y="1086"/>
                </a:lnTo>
                <a:lnTo>
                  <a:pt x="10271" y="1086"/>
                </a:lnTo>
                <a:lnTo>
                  <a:pt x="10271" y="1112"/>
                </a:lnTo>
                <a:lnTo>
                  <a:pt x="10142" y="1112"/>
                </a:lnTo>
                <a:close/>
                <a:moveTo>
                  <a:pt x="10400" y="1112"/>
                </a:moveTo>
                <a:lnTo>
                  <a:pt x="10400" y="1086"/>
                </a:lnTo>
                <a:lnTo>
                  <a:pt x="10530" y="1086"/>
                </a:lnTo>
                <a:lnTo>
                  <a:pt x="10530" y="1112"/>
                </a:lnTo>
                <a:lnTo>
                  <a:pt x="10400" y="1112"/>
                </a:lnTo>
                <a:close/>
                <a:moveTo>
                  <a:pt x="10658" y="1112"/>
                </a:moveTo>
                <a:lnTo>
                  <a:pt x="10658" y="1086"/>
                </a:lnTo>
                <a:lnTo>
                  <a:pt x="10788" y="1086"/>
                </a:lnTo>
                <a:lnTo>
                  <a:pt x="10788" y="1112"/>
                </a:lnTo>
                <a:lnTo>
                  <a:pt x="10658" y="1112"/>
                </a:lnTo>
                <a:close/>
                <a:moveTo>
                  <a:pt x="10916" y="1112"/>
                </a:moveTo>
                <a:lnTo>
                  <a:pt x="10916" y="1086"/>
                </a:lnTo>
                <a:lnTo>
                  <a:pt x="11046" y="1086"/>
                </a:lnTo>
                <a:lnTo>
                  <a:pt x="11046" y="1112"/>
                </a:lnTo>
                <a:lnTo>
                  <a:pt x="10916" y="1112"/>
                </a:lnTo>
                <a:close/>
                <a:moveTo>
                  <a:pt x="11175" y="1112"/>
                </a:moveTo>
                <a:lnTo>
                  <a:pt x="11175" y="1086"/>
                </a:lnTo>
                <a:lnTo>
                  <a:pt x="11304" y="1086"/>
                </a:lnTo>
                <a:lnTo>
                  <a:pt x="11304" y="1112"/>
                </a:lnTo>
                <a:lnTo>
                  <a:pt x="11175" y="1112"/>
                </a:lnTo>
                <a:close/>
                <a:moveTo>
                  <a:pt x="11433" y="1112"/>
                </a:moveTo>
                <a:lnTo>
                  <a:pt x="11433" y="1086"/>
                </a:lnTo>
                <a:lnTo>
                  <a:pt x="11562" y="1086"/>
                </a:lnTo>
                <a:lnTo>
                  <a:pt x="11562" y="1112"/>
                </a:lnTo>
                <a:lnTo>
                  <a:pt x="11433" y="1112"/>
                </a:lnTo>
                <a:close/>
                <a:moveTo>
                  <a:pt x="11691" y="1112"/>
                </a:moveTo>
                <a:lnTo>
                  <a:pt x="11691" y="1086"/>
                </a:lnTo>
                <a:lnTo>
                  <a:pt x="11820" y="1086"/>
                </a:lnTo>
                <a:lnTo>
                  <a:pt x="11820" y="1112"/>
                </a:lnTo>
                <a:lnTo>
                  <a:pt x="11691" y="1112"/>
                </a:lnTo>
                <a:close/>
                <a:moveTo>
                  <a:pt x="11949" y="1112"/>
                </a:moveTo>
                <a:lnTo>
                  <a:pt x="11949" y="1086"/>
                </a:lnTo>
                <a:lnTo>
                  <a:pt x="12078" y="1086"/>
                </a:lnTo>
                <a:lnTo>
                  <a:pt x="12078" y="1112"/>
                </a:lnTo>
                <a:lnTo>
                  <a:pt x="11949" y="1112"/>
                </a:lnTo>
                <a:close/>
                <a:moveTo>
                  <a:pt x="12207" y="1112"/>
                </a:moveTo>
                <a:lnTo>
                  <a:pt x="12207" y="1086"/>
                </a:lnTo>
                <a:lnTo>
                  <a:pt x="12337" y="1086"/>
                </a:lnTo>
                <a:lnTo>
                  <a:pt x="12337" y="1112"/>
                </a:lnTo>
                <a:lnTo>
                  <a:pt x="12207" y="1112"/>
                </a:lnTo>
                <a:close/>
                <a:moveTo>
                  <a:pt x="12465" y="1112"/>
                </a:moveTo>
                <a:lnTo>
                  <a:pt x="12465" y="1086"/>
                </a:lnTo>
                <a:lnTo>
                  <a:pt x="12595" y="1086"/>
                </a:lnTo>
                <a:lnTo>
                  <a:pt x="12595" y="1112"/>
                </a:lnTo>
                <a:lnTo>
                  <a:pt x="12465" y="1112"/>
                </a:lnTo>
                <a:close/>
                <a:moveTo>
                  <a:pt x="12723" y="1112"/>
                </a:moveTo>
                <a:lnTo>
                  <a:pt x="12723" y="1086"/>
                </a:lnTo>
                <a:lnTo>
                  <a:pt x="12853" y="1086"/>
                </a:lnTo>
                <a:lnTo>
                  <a:pt x="12853" y="1112"/>
                </a:lnTo>
                <a:lnTo>
                  <a:pt x="12723" y="1112"/>
                </a:lnTo>
                <a:close/>
                <a:moveTo>
                  <a:pt x="12981" y="1112"/>
                </a:moveTo>
                <a:lnTo>
                  <a:pt x="12981" y="1086"/>
                </a:lnTo>
                <a:lnTo>
                  <a:pt x="13111" y="1086"/>
                </a:lnTo>
                <a:lnTo>
                  <a:pt x="13111" y="1112"/>
                </a:lnTo>
                <a:lnTo>
                  <a:pt x="12981" y="11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33" name="稻壳儿_刀客儿出品_23"/>
          <p:cNvSpPr>
            <a:spLocks/>
          </p:cNvSpPr>
          <p:nvPr/>
        </p:nvSpPr>
        <p:spPr bwMode="auto">
          <a:xfrm>
            <a:off x="5379926" y="5256803"/>
            <a:ext cx="5596796" cy="1114286"/>
          </a:xfrm>
          <a:custGeom>
            <a:avLst/>
            <a:gdLst>
              <a:gd name="T0" fmla="*/ 1407 w 14126"/>
              <a:gd name="T1" fmla="*/ 2813 h 2813"/>
              <a:gd name="T2" fmla="*/ 14126 w 14126"/>
              <a:gd name="T3" fmla="*/ 2813 h 2813"/>
              <a:gd name="T4" fmla="*/ 14126 w 14126"/>
              <a:gd name="T5" fmla="*/ 0 h 2813"/>
              <a:gd name="T6" fmla="*/ 1407 w 14126"/>
              <a:gd name="T7" fmla="*/ 0 h 2813"/>
              <a:gd name="T8" fmla="*/ 1307 w 14126"/>
              <a:gd name="T9" fmla="*/ 99 h 2813"/>
              <a:gd name="T10" fmla="*/ 1211 w 14126"/>
              <a:gd name="T11" fmla="*/ 194 h 2813"/>
              <a:gd name="T12" fmla="*/ 1121 w 14126"/>
              <a:gd name="T13" fmla="*/ 285 h 2813"/>
              <a:gd name="T14" fmla="*/ 1034 w 14126"/>
              <a:gd name="T15" fmla="*/ 374 h 2813"/>
              <a:gd name="T16" fmla="*/ 949 w 14126"/>
              <a:gd name="T17" fmla="*/ 458 h 2813"/>
              <a:gd name="T18" fmla="*/ 865 w 14126"/>
              <a:gd name="T19" fmla="*/ 541 h 2813"/>
              <a:gd name="T20" fmla="*/ 784 w 14126"/>
              <a:gd name="T21" fmla="*/ 622 h 2813"/>
              <a:gd name="T22" fmla="*/ 704 w 14126"/>
              <a:gd name="T23" fmla="*/ 702 h 2813"/>
              <a:gd name="T24" fmla="*/ 622 w 14126"/>
              <a:gd name="T25" fmla="*/ 784 h 2813"/>
              <a:gd name="T26" fmla="*/ 541 w 14126"/>
              <a:gd name="T27" fmla="*/ 865 h 2813"/>
              <a:gd name="T28" fmla="*/ 458 w 14126"/>
              <a:gd name="T29" fmla="*/ 948 h 2813"/>
              <a:gd name="T30" fmla="*/ 374 w 14126"/>
              <a:gd name="T31" fmla="*/ 1032 h 2813"/>
              <a:gd name="T32" fmla="*/ 286 w 14126"/>
              <a:gd name="T33" fmla="*/ 1121 h 2813"/>
              <a:gd name="T34" fmla="*/ 196 w 14126"/>
              <a:gd name="T35" fmla="*/ 1212 h 2813"/>
              <a:gd name="T36" fmla="*/ 100 w 14126"/>
              <a:gd name="T37" fmla="*/ 1307 h 2813"/>
              <a:gd name="T38" fmla="*/ 0 w 14126"/>
              <a:gd name="T39" fmla="*/ 1406 h 2813"/>
              <a:gd name="T40" fmla="*/ 0 w 14126"/>
              <a:gd name="T41" fmla="*/ 1406 h 2813"/>
              <a:gd name="T42" fmla="*/ 100 w 14126"/>
              <a:gd name="T43" fmla="*/ 1506 h 2813"/>
              <a:gd name="T44" fmla="*/ 196 w 14126"/>
              <a:gd name="T45" fmla="*/ 1602 h 2813"/>
              <a:gd name="T46" fmla="*/ 286 w 14126"/>
              <a:gd name="T47" fmla="*/ 1692 h 2813"/>
              <a:gd name="T48" fmla="*/ 374 w 14126"/>
              <a:gd name="T49" fmla="*/ 1780 h 2813"/>
              <a:gd name="T50" fmla="*/ 458 w 14126"/>
              <a:gd name="T51" fmla="*/ 1864 h 2813"/>
              <a:gd name="T52" fmla="*/ 541 w 14126"/>
              <a:gd name="T53" fmla="*/ 1948 h 2813"/>
              <a:gd name="T54" fmla="*/ 622 w 14126"/>
              <a:gd name="T55" fmla="*/ 2029 h 2813"/>
              <a:gd name="T56" fmla="*/ 704 w 14126"/>
              <a:gd name="T57" fmla="*/ 2110 h 2813"/>
              <a:gd name="T58" fmla="*/ 784 w 14126"/>
              <a:gd name="T59" fmla="*/ 2191 h 2813"/>
              <a:gd name="T60" fmla="*/ 865 w 14126"/>
              <a:gd name="T61" fmla="*/ 2272 h 2813"/>
              <a:gd name="T62" fmla="*/ 949 w 14126"/>
              <a:gd name="T63" fmla="*/ 2355 h 2813"/>
              <a:gd name="T64" fmla="*/ 1034 w 14126"/>
              <a:gd name="T65" fmla="*/ 2440 h 2813"/>
              <a:gd name="T66" fmla="*/ 1121 w 14126"/>
              <a:gd name="T67" fmla="*/ 2527 h 2813"/>
              <a:gd name="T68" fmla="*/ 1211 w 14126"/>
              <a:gd name="T69" fmla="*/ 2619 h 2813"/>
              <a:gd name="T70" fmla="*/ 1307 w 14126"/>
              <a:gd name="T71" fmla="*/ 2713 h 2813"/>
              <a:gd name="T72" fmla="*/ 1407 w 14126"/>
              <a:gd name="T73" fmla="*/ 2813 h 2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126" h="2813">
                <a:moveTo>
                  <a:pt x="1407" y="2813"/>
                </a:moveTo>
                <a:lnTo>
                  <a:pt x="14126" y="2813"/>
                </a:lnTo>
                <a:lnTo>
                  <a:pt x="14126" y="0"/>
                </a:lnTo>
                <a:lnTo>
                  <a:pt x="1407" y="0"/>
                </a:lnTo>
                <a:lnTo>
                  <a:pt x="1307" y="99"/>
                </a:lnTo>
                <a:lnTo>
                  <a:pt x="1211" y="194"/>
                </a:lnTo>
                <a:lnTo>
                  <a:pt x="1121" y="285"/>
                </a:lnTo>
                <a:lnTo>
                  <a:pt x="1034" y="374"/>
                </a:lnTo>
                <a:lnTo>
                  <a:pt x="949" y="458"/>
                </a:lnTo>
                <a:lnTo>
                  <a:pt x="865" y="541"/>
                </a:lnTo>
                <a:lnTo>
                  <a:pt x="784" y="622"/>
                </a:lnTo>
                <a:lnTo>
                  <a:pt x="704" y="702"/>
                </a:lnTo>
                <a:lnTo>
                  <a:pt x="622" y="784"/>
                </a:lnTo>
                <a:lnTo>
                  <a:pt x="541" y="865"/>
                </a:lnTo>
                <a:lnTo>
                  <a:pt x="458" y="948"/>
                </a:lnTo>
                <a:lnTo>
                  <a:pt x="374" y="1032"/>
                </a:lnTo>
                <a:lnTo>
                  <a:pt x="286" y="1121"/>
                </a:lnTo>
                <a:lnTo>
                  <a:pt x="196" y="1212"/>
                </a:lnTo>
                <a:lnTo>
                  <a:pt x="100" y="1307"/>
                </a:lnTo>
                <a:lnTo>
                  <a:pt x="0" y="1406"/>
                </a:lnTo>
                <a:lnTo>
                  <a:pt x="0" y="1406"/>
                </a:lnTo>
                <a:lnTo>
                  <a:pt x="100" y="1506"/>
                </a:lnTo>
                <a:lnTo>
                  <a:pt x="196" y="1602"/>
                </a:lnTo>
                <a:lnTo>
                  <a:pt x="286" y="1692"/>
                </a:lnTo>
                <a:lnTo>
                  <a:pt x="374" y="1780"/>
                </a:lnTo>
                <a:lnTo>
                  <a:pt x="458" y="1864"/>
                </a:lnTo>
                <a:lnTo>
                  <a:pt x="541" y="1948"/>
                </a:lnTo>
                <a:lnTo>
                  <a:pt x="622" y="2029"/>
                </a:lnTo>
                <a:lnTo>
                  <a:pt x="704" y="2110"/>
                </a:lnTo>
                <a:lnTo>
                  <a:pt x="784" y="2191"/>
                </a:lnTo>
                <a:lnTo>
                  <a:pt x="865" y="2272"/>
                </a:lnTo>
                <a:lnTo>
                  <a:pt x="949" y="2355"/>
                </a:lnTo>
                <a:lnTo>
                  <a:pt x="1034" y="2440"/>
                </a:lnTo>
                <a:lnTo>
                  <a:pt x="1121" y="2527"/>
                </a:lnTo>
                <a:lnTo>
                  <a:pt x="1211" y="2619"/>
                </a:lnTo>
                <a:lnTo>
                  <a:pt x="1307" y="2713"/>
                </a:lnTo>
                <a:lnTo>
                  <a:pt x="1407" y="2813"/>
                </a:lnTo>
                <a:close/>
              </a:path>
            </a:pathLst>
          </a:custGeom>
          <a:gradFill flip="none" rotWithShape="1">
            <a:gsLst>
              <a:gs pos="17000">
                <a:schemeClr val="accent4"/>
              </a:gs>
              <a:gs pos="100000">
                <a:schemeClr val="accent4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35" name="稻壳儿_刀客儿出品_24"/>
          <p:cNvSpPr>
            <a:spLocks noEditPoints="1"/>
          </p:cNvSpPr>
          <p:nvPr/>
        </p:nvSpPr>
        <p:spPr bwMode="auto">
          <a:xfrm>
            <a:off x="5530507" y="5323375"/>
            <a:ext cx="5298807" cy="439057"/>
          </a:xfrm>
          <a:custGeom>
            <a:avLst/>
            <a:gdLst>
              <a:gd name="T0" fmla="*/ 92 w 13369"/>
              <a:gd name="T1" fmla="*/ 1002 h 1112"/>
              <a:gd name="T2" fmla="*/ 13369 w 13369"/>
              <a:gd name="T3" fmla="*/ 0 h 1112"/>
              <a:gd name="T4" fmla="*/ 13111 w 13369"/>
              <a:gd name="T5" fmla="*/ 0 h 1112"/>
              <a:gd name="T6" fmla="*/ 12853 w 13369"/>
              <a:gd name="T7" fmla="*/ 0 h 1112"/>
              <a:gd name="T8" fmla="*/ 12594 w 13369"/>
              <a:gd name="T9" fmla="*/ 0 h 1112"/>
              <a:gd name="T10" fmla="*/ 12336 w 13369"/>
              <a:gd name="T11" fmla="*/ 0 h 1112"/>
              <a:gd name="T12" fmla="*/ 12078 w 13369"/>
              <a:gd name="T13" fmla="*/ 0 h 1112"/>
              <a:gd name="T14" fmla="*/ 11819 w 13369"/>
              <a:gd name="T15" fmla="*/ 0 h 1112"/>
              <a:gd name="T16" fmla="*/ 11561 w 13369"/>
              <a:gd name="T17" fmla="*/ 0 h 1112"/>
              <a:gd name="T18" fmla="*/ 11303 w 13369"/>
              <a:gd name="T19" fmla="*/ 0 h 1112"/>
              <a:gd name="T20" fmla="*/ 11045 w 13369"/>
              <a:gd name="T21" fmla="*/ 0 h 1112"/>
              <a:gd name="T22" fmla="*/ 10787 w 13369"/>
              <a:gd name="T23" fmla="*/ 0 h 1112"/>
              <a:gd name="T24" fmla="*/ 10529 w 13369"/>
              <a:gd name="T25" fmla="*/ 0 h 1112"/>
              <a:gd name="T26" fmla="*/ 10270 w 13369"/>
              <a:gd name="T27" fmla="*/ 0 h 1112"/>
              <a:gd name="T28" fmla="*/ 10012 w 13369"/>
              <a:gd name="T29" fmla="*/ 0 h 1112"/>
              <a:gd name="T30" fmla="*/ 9754 w 13369"/>
              <a:gd name="T31" fmla="*/ 0 h 1112"/>
              <a:gd name="T32" fmla="*/ 9496 w 13369"/>
              <a:gd name="T33" fmla="*/ 0 h 1112"/>
              <a:gd name="T34" fmla="*/ 9238 w 13369"/>
              <a:gd name="T35" fmla="*/ 0 h 1112"/>
              <a:gd name="T36" fmla="*/ 8980 w 13369"/>
              <a:gd name="T37" fmla="*/ 0 h 1112"/>
              <a:gd name="T38" fmla="*/ 8722 w 13369"/>
              <a:gd name="T39" fmla="*/ 0 h 1112"/>
              <a:gd name="T40" fmla="*/ 8464 w 13369"/>
              <a:gd name="T41" fmla="*/ 0 h 1112"/>
              <a:gd name="T42" fmla="*/ 8206 w 13369"/>
              <a:gd name="T43" fmla="*/ 0 h 1112"/>
              <a:gd name="T44" fmla="*/ 7948 w 13369"/>
              <a:gd name="T45" fmla="*/ 0 h 1112"/>
              <a:gd name="T46" fmla="*/ 7690 w 13369"/>
              <a:gd name="T47" fmla="*/ 0 h 1112"/>
              <a:gd name="T48" fmla="*/ 7431 w 13369"/>
              <a:gd name="T49" fmla="*/ 0 h 1112"/>
              <a:gd name="T50" fmla="*/ 7173 w 13369"/>
              <a:gd name="T51" fmla="*/ 0 h 1112"/>
              <a:gd name="T52" fmla="*/ 6915 w 13369"/>
              <a:gd name="T53" fmla="*/ 0 h 1112"/>
              <a:gd name="T54" fmla="*/ 6657 w 13369"/>
              <a:gd name="T55" fmla="*/ 0 h 1112"/>
              <a:gd name="T56" fmla="*/ 6399 w 13369"/>
              <a:gd name="T57" fmla="*/ 0 h 1112"/>
              <a:gd name="T58" fmla="*/ 6141 w 13369"/>
              <a:gd name="T59" fmla="*/ 0 h 1112"/>
              <a:gd name="T60" fmla="*/ 5883 w 13369"/>
              <a:gd name="T61" fmla="*/ 0 h 1112"/>
              <a:gd name="T62" fmla="*/ 5625 w 13369"/>
              <a:gd name="T63" fmla="*/ 0 h 1112"/>
              <a:gd name="T64" fmla="*/ 5366 w 13369"/>
              <a:gd name="T65" fmla="*/ 0 h 1112"/>
              <a:gd name="T66" fmla="*/ 5107 w 13369"/>
              <a:gd name="T67" fmla="*/ 0 h 1112"/>
              <a:gd name="T68" fmla="*/ 4849 w 13369"/>
              <a:gd name="T69" fmla="*/ 0 h 1112"/>
              <a:gd name="T70" fmla="*/ 4591 w 13369"/>
              <a:gd name="T71" fmla="*/ 0 h 1112"/>
              <a:gd name="T72" fmla="*/ 4333 w 13369"/>
              <a:gd name="T73" fmla="*/ 0 h 1112"/>
              <a:gd name="T74" fmla="*/ 4075 w 13369"/>
              <a:gd name="T75" fmla="*/ 0 h 1112"/>
              <a:gd name="T76" fmla="*/ 3817 w 13369"/>
              <a:gd name="T77" fmla="*/ 0 h 1112"/>
              <a:gd name="T78" fmla="*/ 3559 w 13369"/>
              <a:gd name="T79" fmla="*/ 0 h 1112"/>
              <a:gd name="T80" fmla="*/ 3301 w 13369"/>
              <a:gd name="T81" fmla="*/ 0 h 1112"/>
              <a:gd name="T82" fmla="*/ 3043 w 13369"/>
              <a:gd name="T83" fmla="*/ 0 h 1112"/>
              <a:gd name="T84" fmla="*/ 2785 w 13369"/>
              <a:gd name="T85" fmla="*/ 0 h 1112"/>
              <a:gd name="T86" fmla="*/ 2527 w 13369"/>
              <a:gd name="T87" fmla="*/ 0 h 1112"/>
              <a:gd name="T88" fmla="*/ 2268 w 13369"/>
              <a:gd name="T89" fmla="*/ 0 h 1112"/>
              <a:gd name="T90" fmla="*/ 2010 w 13369"/>
              <a:gd name="T91" fmla="*/ 0 h 1112"/>
              <a:gd name="T92" fmla="*/ 1752 w 13369"/>
              <a:gd name="T93" fmla="*/ 0 h 1112"/>
              <a:gd name="T94" fmla="*/ 1494 w 13369"/>
              <a:gd name="T95" fmla="*/ 0 h 1112"/>
              <a:gd name="T96" fmla="*/ 1236 w 13369"/>
              <a:gd name="T97" fmla="*/ 0 h 1112"/>
              <a:gd name="T98" fmla="*/ 1004 w 13369"/>
              <a:gd name="T99" fmla="*/ 90 h 1112"/>
              <a:gd name="T100" fmla="*/ 821 w 13369"/>
              <a:gd name="T101" fmla="*/ 273 h 1112"/>
              <a:gd name="T102" fmla="*/ 640 w 13369"/>
              <a:gd name="T103" fmla="*/ 454 h 1112"/>
              <a:gd name="T104" fmla="*/ 457 w 13369"/>
              <a:gd name="T105" fmla="*/ 637 h 1112"/>
              <a:gd name="T106" fmla="*/ 274 w 13369"/>
              <a:gd name="T107" fmla="*/ 819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3369" h="1112">
                <a:moveTo>
                  <a:pt x="92" y="1002"/>
                </a:moveTo>
                <a:lnTo>
                  <a:pt x="109" y="1021"/>
                </a:lnTo>
                <a:lnTo>
                  <a:pt x="19" y="1112"/>
                </a:lnTo>
                <a:lnTo>
                  <a:pt x="0" y="1094"/>
                </a:lnTo>
                <a:lnTo>
                  <a:pt x="92" y="1002"/>
                </a:lnTo>
                <a:close/>
                <a:moveTo>
                  <a:pt x="13369" y="0"/>
                </a:moveTo>
                <a:lnTo>
                  <a:pt x="13369" y="25"/>
                </a:lnTo>
                <a:lnTo>
                  <a:pt x="13239" y="25"/>
                </a:lnTo>
                <a:lnTo>
                  <a:pt x="13239" y="0"/>
                </a:lnTo>
                <a:lnTo>
                  <a:pt x="13369" y="0"/>
                </a:lnTo>
                <a:close/>
                <a:moveTo>
                  <a:pt x="13111" y="0"/>
                </a:moveTo>
                <a:lnTo>
                  <a:pt x="13111" y="25"/>
                </a:lnTo>
                <a:lnTo>
                  <a:pt x="12981" y="25"/>
                </a:lnTo>
                <a:lnTo>
                  <a:pt x="12981" y="0"/>
                </a:lnTo>
                <a:lnTo>
                  <a:pt x="13111" y="0"/>
                </a:lnTo>
                <a:close/>
                <a:moveTo>
                  <a:pt x="12853" y="0"/>
                </a:moveTo>
                <a:lnTo>
                  <a:pt x="12853" y="25"/>
                </a:lnTo>
                <a:lnTo>
                  <a:pt x="12723" y="25"/>
                </a:lnTo>
                <a:lnTo>
                  <a:pt x="12723" y="0"/>
                </a:lnTo>
                <a:lnTo>
                  <a:pt x="12853" y="0"/>
                </a:lnTo>
                <a:close/>
                <a:moveTo>
                  <a:pt x="12594" y="0"/>
                </a:moveTo>
                <a:lnTo>
                  <a:pt x="12594" y="25"/>
                </a:lnTo>
                <a:lnTo>
                  <a:pt x="12465" y="25"/>
                </a:lnTo>
                <a:lnTo>
                  <a:pt x="12465" y="0"/>
                </a:lnTo>
                <a:lnTo>
                  <a:pt x="12594" y="0"/>
                </a:lnTo>
                <a:close/>
                <a:moveTo>
                  <a:pt x="12336" y="0"/>
                </a:moveTo>
                <a:lnTo>
                  <a:pt x="12336" y="25"/>
                </a:lnTo>
                <a:lnTo>
                  <a:pt x="12207" y="25"/>
                </a:lnTo>
                <a:lnTo>
                  <a:pt x="12207" y="0"/>
                </a:lnTo>
                <a:lnTo>
                  <a:pt x="12336" y="0"/>
                </a:lnTo>
                <a:close/>
                <a:moveTo>
                  <a:pt x="12078" y="0"/>
                </a:moveTo>
                <a:lnTo>
                  <a:pt x="12078" y="25"/>
                </a:lnTo>
                <a:lnTo>
                  <a:pt x="11949" y="25"/>
                </a:lnTo>
                <a:lnTo>
                  <a:pt x="11949" y="0"/>
                </a:lnTo>
                <a:lnTo>
                  <a:pt x="12078" y="0"/>
                </a:lnTo>
                <a:close/>
                <a:moveTo>
                  <a:pt x="11819" y="0"/>
                </a:moveTo>
                <a:lnTo>
                  <a:pt x="11819" y="25"/>
                </a:lnTo>
                <a:lnTo>
                  <a:pt x="11691" y="25"/>
                </a:lnTo>
                <a:lnTo>
                  <a:pt x="11691" y="0"/>
                </a:lnTo>
                <a:lnTo>
                  <a:pt x="11819" y="0"/>
                </a:lnTo>
                <a:close/>
                <a:moveTo>
                  <a:pt x="11561" y="0"/>
                </a:moveTo>
                <a:lnTo>
                  <a:pt x="11561" y="25"/>
                </a:lnTo>
                <a:lnTo>
                  <a:pt x="11432" y="25"/>
                </a:lnTo>
                <a:lnTo>
                  <a:pt x="11432" y="0"/>
                </a:lnTo>
                <a:lnTo>
                  <a:pt x="11561" y="0"/>
                </a:lnTo>
                <a:close/>
                <a:moveTo>
                  <a:pt x="11303" y="0"/>
                </a:moveTo>
                <a:lnTo>
                  <a:pt x="11303" y="25"/>
                </a:lnTo>
                <a:lnTo>
                  <a:pt x="11174" y="25"/>
                </a:lnTo>
                <a:lnTo>
                  <a:pt x="11174" y="0"/>
                </a:lnTo>
                <a:lnTo>
                  <a:pt x="11303" y="0"/>
                </a:lnTo>
                <a:close/>
                <a:moveTo>
                  <a:pt x="11045" y="0"/>
                </a:moveTo>
                <a:lnTo>
                  <a:pt x="11045" y="25"/>
                </a:lnTo>
                <a:lnTo>
                  <a:pt x="10916" y="25"/>
                </a:lnTo>
                <a:lnTo>
                  <a:pt x="10916" y="0"/>
                </a:lnTo>
                <a:lnTo>
                  <a:pt x="11045" y="0"/>
                </a:lnTo>
                <a:close/>
                <a:moveTo>
                  <a:pt x="10787" y="0"/>
                </a:moveTo>
                <a:lnTo>
                  <a:pt x="10787" y="25"/>
                </a:lnTo>
                <a:lnTo>
                  <a:pt x="10658" y="25"/>
                </a:lnTo>
                <a:lnTo>
                  <a:pt x="10658" y="0"/>
                </a:lnTo>
                <a:lnTo>
                  <a:pt x="10787" y="0"/>
                </a:lnTo>
                <a:close/>
                <a:moveTo>
                  <a:pt x="10529" y="0"/>
                </a:moveTo>
                <a:lnTo>
                  <a:pt x="10529" y="25"/>
                </a:lnTo>
                <a:lnTo>
                  <a:pt x="10400" y="25"/>
                </a:lnTo>
                <a:lnTo>
                  <a:pt x="10400" y="0"/>
                </a:lnTo>
                <a:lnTo>
                  <a:pt x="10529" y="0"/>
                </a:lnTo>
                <a:close/>
                <a:moveTo>
                  <a:pt x="10270" y="0"/>
                </a:moveTo>
                <a:lnTo>
                  <a:pt x="10270" y="25"/>
                </a:lnTo>
                <a:lnTo>
                  <a:pt x="10142" y="25"/>
                </a:lnTo>
                <a:lnTo>
                  <a:pt x="10142" y="0"/>
                </a:lnTo>
                <a:lnTo>
                  <a:pt x="10270" y="0"/>
                </a:lnTo>
                <a:close/>
                <a:moveTo>
                  <a:pt x="10012" y="0"/>
                </a:moveTo>
                <a:lnTo>
                  <a:pt x="10012" y="25"/>
                </a:lnTo>
                <a:lnTo>
                  <a:pt x="9884" y="25"/>
                </a:lnTo>
                <a:lnTo>
                  <a:pt x="9884" y="0"/>
                </a:lnTo>
                <a:lnTo>
                  <a:pt x="10012" y="0"/>
                </a:lnTo>
                <a:close/>
                <a:moveTo>
                  <a:pt x="9754" y="0"/>
                </a:moveTo>
                <a:lnTo>
                  <a:pt x="9754" y="25"/>
                </a:lnTo>
                <a:lnTo>
                  <a:pt x="9626" y="25"/>
                </a:lnTo>
                <a:lnTo>
                  <a:pt x="9626" y="0"/>
                </a:lnTo>
                <a:lnTo>
                  <a:pt x="9754" y="0"/>
                </a:lnTo>
                <a:close/>
                <a:moveTo>
                  <a:pt x="9496" y="0"/>
                </a:moveTo>
                <a:lnTo>
                  <a:pt x="9496" y="25"/>
                </a:lnTo>
                <a:lnTo>
                  <a:pt x="9368" y="25"/>
                </a:lnTo>
                <a:lnTo>
                  <a:pt x="9368" y="0"/>
                </a:lnTo>
                <a:lnTo>
                  <a:pt x="9496" y="0"/>
                </a:lnTo>
                <a:close/>
                <a:moveTo>
                  <a:pt x="9238" y="0"/>
                </a:moveTo>
                <a:lnTo>
                  <a:pt x="9238" y="25"/>
                </a:lnTo>
                <a:lnTo>
                  <a:pt x="9110" y="25"/>
                </a:lnTo>
                <a:lnTo>
                  <a:pt x="9110" y="0"/>
                </a:lnTo>
                <a:lnTo>
                  <a:pt x="9238" y="0"/>
                </a:lnTo>
                <a:close/>
                <a:moveTo>
                  <a:pt x="8980" y="0"/>
                </a:moveTo>
                <a:lnTo>
                  <a:pt x="8980" y="25"/>
                </a:lnTo>
                <a:lnTo>
                  <a:pt x="8852" y="25"/>
                </a:lnTo>
                <a:lnTo>
                  <a:pt x="8852" y="0"/>
                </a:lnTo>
                <a:lnTo>
                  <a:pt x="8980" y="0"/>
                </a:lnTo>
                <a:close/>
                <a:moveTo>
                  <a:pt x="8722" y="0"/>
                </a:moveTo>
                <a:lnTo>
                  <a:pt x="8722" y="25"/>
                </a:lnTo>
                <a:lnTo>
                  <a:pt x="8592" y="25"/>
                </a:lnTo>
                <a:lnTo>
                  <a:pt x="8592" y="0"/>
                </a:lnTo>
                <a:lnTo>
                  <a:pt x="8722" y="0"/>
                </a:lnTo>
                <a:close/>
                <a:moveTo>
                  <a:pt x="8464" y="0"/>
                </a:moveTo>
                <a:lnTo>
                  <a:pt x="8464" y="25"/>
                </a:lnTo>
                <a:lnTo>
                  <a:pt x="8334" y="25"/>
                </a:lnTo>
                <a:lnTo>
                  <a:pt x="8334" y="0"/>
                </a:lnTo>
                <a:lnTo>
                  <a:pt x="8464" y="0"/>
                </a:lnTo>
                <a:close/>
                <a:moveTo>
                  <a:pt x="8206" y="0"/>
                </a:moveTo>
                <a:lnTo>
                  <a:pt x="8206" y="25"/>
                </a:lnTo>
                <a:lnTo>
                  <a:pt x="8076" y="25"/>
                </a:lnTo>
                <a:lnTo>
                  <a:pt x="8076" y="0"/>
                </a:lnTo>
                <a:lnTo>
                  <a:pt x="8206" y="0"/>
                </a:lnTo>
                <a:close/>
                <a:moveTo>
                  <a:pt x="7948" y="0"/>
                </a:moveTo>
                <a:lnTo>
                  <a:pt x="7948" y="25"/>
                </a:lnTo>
                <a:lnTo>
                  <a:pt x="7818" y="25"/>
                </a:lnTo>
                <a:lnTo>
                  <a:pt x="7818" y="0"/>
                </a:lnTo>
                <a:lnTo>
                  <a:pt x="7948" y="0"/>
                </a:lnTo>
                <a:close/>
                <a:moveTo>
                  <a:pt x="7690" y="0"/>
                </a:moveTo>
                <a:lnTo>
                  <a:pt x="7690" y="25"/>
                </a:lnTo>
                <a:lnTo>
                  <a:pt x="7560" y="25"/>
                </a:lnTo>
                <a:lnTo>
                  <a:pt x="7560" y="0"/>
                </a:lnTo>
                <a:lnTo>
                  <a:pt x="7690" y="0"/>
                </a:lnTo>
                <a:close/>
                <a:moveTo>
                  <a:pt x="7431" y="0"/>
                </a:moveTo>
                <a:lnTo>
                  <a:pt x="7431" y="25"/>
                </a:lnTo>
                <a:lnTo>
                  <a:pt x="7302" y="25"/>
                </a:lnTo>
                <a:lnTo>
                  <a:pt x="7302" y="0"/>
                </a:lnTo>
                <a:lnTo>
                  <a:pt x="7431" y="0"/>
                </a:lnTo>
                <a:close/>
                <a:moveTo>
                  <a:pt x="7173" y="0"/>
                </a:moveTo>
                <a:lnTo>
                  <a:pt x="7173" y="25"/>
                </a:lnTo>
                <a:lnTo>
                  <a:pt x="7044" y="25"/>
                </a:lnTo>
                <a:lnTo>
                  <a:pt x="7044" y="0"/>
                </a:lnTo>
                <a:lnTo>
                  <a:pt x="7173" y="0"/>
                </a:lnTo>
                <a:close/>
                <a:moveTo>
                  <a:pt x="6915" y="0"/>
                </a:moveTo>
                <a:lnTo>
                  <a:pt x="6915" y="25"/>
                </a:lnTo>
                <a:lnTo>
                  <a:pt x="6786" y="25"/>
                </a:lnTo>
                <a:lnTo>
                  <a:pt x="6786" y="0"/>
                </a:lnTo>
                <a:lnTo>
                  <a:pt x="6915" y="0"/>
                </a:lnTo>
                <a:close/>
                <a:moveTo>
                  <a:pt x="6657" y="0"/>
                </a:moveTo>
                <a:lnTo>
                  <a:pt x="6657" y="25"/>
                </a:lnTo>
                <a:lnTo>
                  <a:pt x="6528" y="25"/>
                </a:lnTo>
                <a:lnTo>
                  <a:pt x="6528" y="0"/>
                </a:lnTo>
                <a:lnTo>
                  <a:pt x="6657" y="0"/>
                </a:lnTo>
                <a:close/>
                <a:moveTo>
                  <a:pt x="6399" y="0"/>
                </a:moveTo>
                <a:lnTo>
                  <a:pt x="6399" y="25"/>
                </a:lnTo>
                <a:lnTo>
                  <a:pt x="6269" y="25"/>
                </a:lnTo>
                <a:lnTo>
                  <a:pt x="6269" y="0"/>
                </a:lnTo>
                <a:lnTo>
                  <a:pt x="6399" y="0"/>
                </a:lnTo>
                <a:close/>
                <a:moveTo>
                  <a:pt x="6141" y="0"/>
                </a:moveTo>
                <a:lnTo>
                  <a:pt x="6141" y="25"/>
                </a:lnTo>
                <a:lnTo>
                  <a:pt x="6011" y="25"/>
                </a:lnTo>
                <a:lnTo>
                  <a:pt x="6011" y="0"/>
                </a:lnTo>
                <a:lnTo>
                  <a:pt x="6141" y="0"/>
                </a:lnTo>
                <a:close/>
                <a:moveTo>
                  <a:pt x="5883" y="0"/>
                </a:moveTo>
                <a:lnTo>
                  <a:pt x="5883" y="25"/>
                </a:lnTo>
                <a:lnTo>
                  <a:pt x="5753" y="25"/>
                </a:lnTo>
                <a:lnTo>
                  <a:pt x="5753" y="0"/>
                </a:lnTo>
                <a:lnTo>
                  <a:pt x="5883" y="0"/>
                </a:lnTo>
                <a:close/>
                <a:moveTo>
                  <a:pt x="5625" y="0"/>
                </a:moveTo>
                <a:lnTo>
                  <a:pt x="5625" y="25"/>
                </a:lnTo>
                <a:lnTo>
                  <a:pt x="5495" y="25"/>
                </a:lnTo>
                <a:lnTo>
                  <a:pt x="5495" y="0"/>
                </a:lnTo>
                <a:lnTo>
                  <a:pt x="5625" y="0"/>
                </a:lnTo>
                <a:close/>
                <a:moveTo>
                  <a:pt x="5366" y="0"/>
                </a:moveTo>
                <a:lnTo>
                  <a:pt x="5366" y="25"/>
                </a:lnTo>
                <a:lnTo>
                  <a:pt x="5237" y="25"/>
                </a:lnTo>
                <a:lnTo>
                  <a:pt x="5237" y="0"/>
                </a:lnTo>
                <a:lnTo>
                  <a:pt x="5366" y="0"/>
                </a:lnTo>
                <a:close/>
                <a:moveTo>
                  <a:pt x="5107" y="0"/>
                </a:moveTo>
                <a:lnTo>
                  <a:pt x="5107" y="25"/>
                </a:lnTo>
                <a:lnTo>
                  <a:pt x="4979" y="25"/>
                </a:lnTo>
                <a:lnTo>
                  <a:pt x="4979" y="0"/>
                </a:lnTo>
                <a:lnTo>
                  <a:pt x="5107" y="0"/>
                </a:lnTo>
                <a:close/>
                <a:moveTo>
                  <a:pt x="4849" y="0"/>
                </a:moveTo>
                <a:lnTo>
                  <a:pt x="4849" y="25"/>
                </a:lnTo>
                <a:lnTo>
                  <a:pt x="4721" y="25"/>
                </a:lnTo>
                <a:lnTo>
                  <a:pt x="4721" y="0"/>
                </a:lnTo>
                <a:lnTo>
                  <a:pt x="4849" y="0"/>
                </a:lnTo>
                <a:close/>
                <a:moveTo>
                  <a:pt x="4591" y="0"/>
                </a:moveTo>
                <a:lnTo>
                  <a:pt x="4591" y="25"/>
                </a:lnTo>
                <a:lnTo>
                  <a:pt x="4463" y="25"/>
                </a:lnTo>
                <a:lnTo>
                  <a:pt x="4463" y="0"/>
                </a:lnTo>
                <a:lnTo>
                  <a:pt x="4591" y="0"/>
                </a:lnTo>
                <a:close/>
                <a:moveTo>
                  <a:pt x="4333" y="0"/>
                </a:moveTo>
                <a:lnTo>
                  <a:pt x="4333" y="25"/>
                </a:lnTo>
                <a:lnTo>
                  <a:pt x="4205" y="25"/>
                </a:lnTo>
                <a:lnTo>
                  <a:pt x="4205" y="0"/>
                </a:lnTo>
                <a:lnTo>
                  <a:pt x="4333" y="0"/>
                </a:lnTo>
                <a:close/>
                <a:moveTo>
                  <a:pt x="4075" y="0"/>
                </a:moveTo>
                <a:lnTo>
                  <a:pt x="4075" y="25"/>
                </a:lnTo>
                <a:lnTo>
                  <a:pt x="3947" y="25"/>
                </a:lnTo>
                <a:lnTo>
                  <a:pt x="3947" y="0"/>
                </a:lnTo>
                <a:lnTo>
                  <a:pt x="4075" y="0"/>
                </a:lnTo>
                <a:close/>
                <a:moveTo>
                  <a:pt x="3817" y="0"/>
                </a:moveTo>
                <a:lnTo>
                  <a:pt x="3817" y="25"/>
                </a:lnTo>
                <a:lnTo>
                  <a:pt x="3689" y="25"/>
                </a:lnTo>
                <a:lnTo>
                  <a:pt x="3689" y="0"/>
                </a:lnTo>
                <a:lnTo>
                  <a:pt x="3817" y="0"/>
                </a:lnTo>
                <a:close/>
                <a:moveTo>
                  <a:pt x="3559" y="0"/>
                </a:moveTo>
                <a:lnTo>
                  <a:pt x="3559" y="25"/>
                </a:lnTo>
                <a:lnTo>
                  <a:pt x="3430" y="25"/>
                </a:lnTo>
                <a:lnTo>
                  <a:pt x="3430" y="0"/>
                </a:lnTo>
                <a:lnTo>
                  <a:pt x="3559" y="0"/>
                </a:lnTo>
                <a:close/>
                <a:moveTo>
                  <a:pt x="3301" y="0"/>
                </a:moveTo>
                <a:lnTo>
                  <a:pt x="3301" y="25"/>
                </a:lnTo>
                <a:lnTo>
                  <a:pt x="3172" y="25"/>
                </a:lnTo>
                <a:lnTo>
                  <a:pt x="3172" y="0"/>
                </a:lnTo>
                <a:lnTo>
                  <a:pt x="3301" y="0"/>
                </a:lnTo>
                <a:close/>
                <a:moveTo>
                  <a:pt x="3043" y="0"/>
                </a:moveTo>
                <a:lnTo>
                  <a:pt x="3043" y="25"/>
                </a:lnTo>
                <a:lnTo>
                  <a:pt x="2914" y="25"/>
                </a:lnTo>
                <a:lnTo>
                  <a:pt x="2914" y="0"/>
                </a:lnTo>
                <a:lnTo>
                  <a:pt x="3043" y="0"/>
                </a:lnTo>
                <a:close/>
                <a:moveTo>
                  <a:pt x="2785" y="0"/>
                </a:moveTo>
                <a:lnTo>
                  <a:pt x="2785" y="25"/>
                </a:lnTo>
                <a:lnTo>
                  <a:pt x="2656" y="25"/>
                </a:lnTo>
                <a:lnTo>
                  <a:pt x="2656" y="0"/>
                </a:lnTo>
                <a:lnTo>
                  <a:pt x="2785" y="0"/>
                </a:lnTo>
                <a:close/>
                <a:moveTo>
                  <a:pt x="2527" y="0"/>
                </a:moveTo>
                <a:lnTo>
                  <a:pt x="2527" y="25"/>
                </a:lnTo>
                <a:lnTo>
                  <a:pt x="2398" y="25"/>
                </a:lnTo>
                <a:lnTo>
                  <a:pt x="2398" y="0"/>
                </a:lnTo>
                <a:lnTo>
                  <a:pt x="2527" y="0"/>
                </a:lnTo>
                <a:close/>
                <a:moveTo>
                  <a:pt x="2268" y="0"/>
                </a:moveTo>
                <a:lnTo>
                  <a:pt x="2268" y="25"/>
                </a:lnTo>
                <a:lnTo>
                  <a:pt x="2139" y="25"/>
                </a:lnTo>
                <a:lnTo>
                  <a:pt x="2139" y="0"/>
                </a:lnTo>
                <a:lnTo>
                  <a:pt x="2268" y="0"/>
                </a:lnTo>
                <a:close/>
                <a:moveTo>
                  <a:pt x="2010" y="0"/>
                </a:moveTo>
                <a:lnTo>
                  <a:pt x="2010" y="25"/>
                </a:lnTo>
                <a:lnTo>
                  <a:pt x="1881" y="25"/>
                </a:lnTo>
                <a:lnTo>
                  <a:pt x="1881" y="0"/>
                </a:lnTo>
                <a:lnTo>
                  <a:pt x="2010" y="0"/>
                </a:lnTo>
                <a:close/>
                <a:moveTo>
                  <a:pt x="1752" y="0"/>
                </a:moveTo>
                <a:lnTo>
                  <a:pt x="1752" y="25"/>
                </a:lnTo>
                <a:lnTo>
                  <a:pt x="1623" y="25"/>
                </a:lnTo>
                <a:lnTo>
                  <a:pt x="1623" y="0"/>
                </a:lnTo>
                <a:lnTo>
                  <a:pt x="1752" y="0"/>
                </a:lnTo>
                <a:close/>
                <a:moveTo>
                  <a:pt x="1494" y="0"/>
                </a:moveTo>
                <a:lnTo>
                  <a:pt x="1494" y="25"/>
                </a:lnTo>
                <a:lnTo>
                  <a:pt x="1365" y="25"/>
                </a:lnTo>
                <a:lnTo>
                  <a:pt x="1365" y="0"/>
                </a:lnTo>
                <a:lnTo>
                  <a:pt x="1494" y="0"/>
                </a:lnTo>
                <a:close/>
                <a:moveTo>
                  <a:pt x="1236" y="0"/>
                </a:moveTo>
                <a:lnTo>
                  <a:pt x="1236" y="25"/>
                </a:lnTo>
                <a:lnTo>
                  <a:pt x="1106" y="25"/>
                </a:lnTo>
                <a:lnTo>
                  <a:pt x="1106" y="0"/>
                </a:lnTo>
                <a:lnTo>
                  <a:pt x="1236" y="0"/>
                </a:lnTo>
                <a:close/>
                <a:moveTo>
                  <a:pt x="1004" y="90"/>
                </a:moveTo>
                <a:lnTo>
                  <a:pt x="1023" y="108"/>
                </a:lnTo>
                <a:lnTo>
                  <a:pt x="931" y="199"/>
                </a:lnTo>
                <a:lnTo>
                  <a:pt x="913" y="181"/>
                </a:lnTo>
                <a:lnTo>
                  <a:pt x="1004" y="90"/>
                </a:lnTo>
                <a:close/>
                <a:moveTo>
                  <a:pt x="821" y="273"/>
                </a:moveTo>
                <a:lnTo>
                  <a:pt x="840" y="290"/>
                </a:lnTo>
                <a:lnTo>
                  <a:pt x="748" y="381"/>
                </a:lnTo>
                <a:lnTo>
                  <a:pt x="731" y="363"/>
                </a:lnTo>
                <a:lnTo>
                  <a:pt x="821" y="273"/>
                </a:lnTo>
                <a:close/>
                <a:moveTo>
                  <a:pt x="640" y="454"/>
                </a:moveTo>
                <a:lnTo>
                  <a:pt x="657" y="473"/>
                </a:lnTo>
                <a:lnTo>
                  <a:pt x="567" y="564"/>
                </a:lnTo>
                <a:lnTo>
                  <a:pt x="548" y="546"/>
                </a:lnTo>
                <a:lnTo>
                  <a:pt x="640" y="454"/>
                </a:lnTo>
                <a:close/>
                <a:moveTo>
                  <a:pt x="457" y="637"/>
                </a:moveTo>
                <a:lnTo>
                  <a:pt x="475" y="656"/>
                </a:lnTo>
                <a:lnTo>
                  <a:pt x="384" y="746"/>
                </a:lnTo>
                <a:lnTo>
                  <a:pt x="365" y="729"/>
                </a:lnTo>
                <a:lnTo>
                  <a:pt x="457" y="637"/>
                </a:lnTo>
                <a:close/>
                <a:moveTo>
                  <a:pt x="274" y="819"/>
                </a:moveTo>
                <a:lnTo>
                  <a:pt x="292" y="838"/>
                </a:lnTo>
                <a:lnTo>
                  <a:pt x="201" y="929"/>
                </a:lnTo>
                <a:lnTo>
                  <a:pt x="183" y="911"/>
                </a:lnTo>
                <a:lnTo>
                  <a:pt x="274" y="81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36" name="稻壳儿_刀客儿出品_25"/>
          <p:cNvSpPr>
            <a:spLocks noEditPoints="1"/>
          </p:cNvSpPr>
          <p:nvPr/>
        </p:nvSpPr>
        <p:spPr bwMode="auto">
          <a:xfrm>
            <a:off x="10875279" y="5323375"/>
            <a:ext cx="31701" cy="30116"/>
          </a:xfrm>
          <a:custGeom>
            <a:avLst/>
            <a:gdLst>
              <a:gd name="T0" fmla="*/ 0 w 76"/>
              <a:gd name="T1" fmla="*/ 0 h 77"/>
              <a:gd name="T2" fmla="*/ 63 w 76"/>
              <a:gd name="T3" fmla="*/ 0 h 77"/>
              <a:gd name="T4" fmla="*/ 63 w 76"/>
              <a:gd name="T5" fmla="*/ 25 h 77"/>
              <a:gd name="T6" fmla="*/ 0 w 76"/>
              <a:gd name="T7" fmla="*/ 25 h 77"/>
              <a:gd name="T8" fmla="*/ 0 w 76"/>
              <a:gd name="T9" fmla="*/ 0 h 77"/>
              <a:gd name="T10" fmla="*/ 63 w 76"/>
              <a:gd name="T11" fmla="*/ 0 h 77"/>
              <a:gd name="T12" fmla="*/ 76 w 76"/>
              <a:gd name="T13" fmla="*/ 0 h 77"/>
              <a:gd name="T14" fmla="*/ 76 w 76"/>
              <a:gd name="T15" fmla="*/ 12 h 77"/>
              <a:gd name="T16" fmla="*/ 63 w 76"/>
              <a:gd name="T17" fmla="*/ 12 h 77"/>
              <a:gd name="T18" fmla="*/ 63 w 76"/>
              <a:gd name="T19" fmla="*/ 0 h 77"/>
              <a:gd name="T20" fmla="*/ 76 w 76"/>
              <a:gd name="T21" fmla="*/ 12 h 77"/>
              <a:gd name="T22" fmla="*/ 76 w 76"/>
              <a:gd name="T23" fmla="*/ 77 h 77"/>
              <a:gd name="T24" fmla="*/ 50 w 76"/>
              <a:gd name="T25" fmla="*/ 77 h 77"/>
              <a:gd name="T26" fmla="*/ 50 w 76"/>
              <a:gd name="T27" fmla="*/ 12 h 77"/>
              <a:gd name="T28" fmla="*/ 76 w 76"/>
              <a:gd name="T29" fmla="*/ 12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6" h="77">
                <a:moveTo>
                  <a:pt x="0" y="0"/>
                </a:moveTo>
                <a:lnTo>
                  <a:pt x="63" y="0"/>
                </a:lnTo>
                <a:lnTo>
                  <a:pt x="63" y="25"/>
                </a:lnTo>
                <a:lnTo>
                  <a:pt x="0" y="25"/>
                </a:lnTo>
                <a:lnTo>
                  <a:pt x="0" y="0"/>
                </a:lnTo>
                <a:close/>
                <a:moveTo>
                  <a:pt x="63" y="0"/>
                </a:moveTo>
                <a:lnTo>
                  <a:pt x="76" y="0"/>
                </a:lnTo>
                <a:lnTo>
                  <a:pt x="76" y="12"/>
                </a:lnTo>
                <a:lnTo>
                  <a:pt x="63" y="12"/>
                </a:lnTo>
                <a:lnTo>
                  <a:pt x="63" y="0"/>
                </a:lnTo>
                <a:close/>
                <a:moveTo>
                  <a:pt x="76" y="12"/>
                </a:moveTo>
                <a:lnTo>
                  <a:pt x="76" y="77"/>
                </a:lnTo>
                <a:lnTo>
                  <a:pt x="50" y="77"/>
                </a:lnTo>
                <a:lnTo>
                  <a:pt x="50" y="12"/>
                </a:lnTo>
                <a:lnTo>
                  <a:pt x="76" y="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37" name="稻壳儿_刀客儿出品_26"/>
          <p:cNvSpPr>
            <a:spLocks noEditPoints="1"/>
          </p:cNvSpPr>
          <p:nvPr/>
        </p:nvSpPr>
        <p:spPr bwMode="auto">
          <a:xfrm>
            <a:off x="10895885" y="5401041"/>
            <a:ext cx="11096" cy="824224"/>
          </a:xfrm>
          <a:custGeom>
            <a:avLst/>
            <a:gdLst>
              <a:gd name="T0" fmla="*/ 26 w 26"/>
              <a:gd name="T1" fmla="*/ 123 h 2081"/>
              <a:gd name="T2" fmla="*/ 0 w 26"/>
              <a:gd name="T3" fmla="*/ 123 h 2081"/>
              <a:gd name="T4" fmla="*/ 0 w 26"/>
              <a:gd name="T5" fmla="*/ 0 h 2081"/>
              <a:gd name="T6" fmla="*/ 26 w 26"/>
              <a:gd name="T7" fmla="*/ 0 h 2081"/>
              <a:gd name="T8" fmla="*/ 26 w 26"/>
              <a:gd name="T9" fmla="*/ 123 h 2081"/>
              <a:gd name="T10" fmla="*/ 26 w 26"/>
              <a:gd name="T11" fmla="*/ 2081 h 2081"/>
              <a:gd name="T12" fmla="*/ 0 w 26"/>
              <a:gd name="T13" fmla="*/ 2081 h 2081"/>
              <a:gd name="T14" fmla="*/ 0 w 26"/>
              <a:gd name="T15" fmla="*/ 1958 h 2081"/>
              <a:gd name="T16" fmla="*/ 26 w 26"/>
              <a:gd name="T17" fmla="*/ 1958 h 2081"/>
              <a:gd name="T18" fmla="*/ 26 w 26"/>
              <a:gd name="T19" fmla="*/ 2081 h 2081"/>
              <a:gd name="T20" fmla="*/ 26 w 26"/>
              <a:gd name="T21" fmla="*/ 1836 h 2081"/>
              <a:gd name="T22" fmla="*/ 0 w 26"/>
              <a:gd name="T23" fmla="*/ 1836 h 2081"/>
              <a:gd name="T24" fmla="*/ 0 w 26"/>
              <a:gd name="T25" fmla="*/ 1713 h 2081"/>
              <a:gd name="T26" fmla="*/ 26 w 26"/>
              <a:gd name="T27" fmla="*/ 1713 h 2081"/>
              <a:gd name="T28" fmla="*/ 26 w 26"/>
              <a:gd name="T29" fmla="*/ 1836 h 2081"/>
              <a:gd name="T30" fmla="*/ 26 w 26"/>
              <a:gd name="T31" fmla="*/ 1590 h 2081"/>
              <a:gd name="T32" fmla="*/ 0 w 26"/>
              <a:gd name="T33" fmla="*/ 1590 h 2081"/>
              <a:gd name="T34" fmla="*/ 0 w 26"/>
              <a:gd name="T35" fmla="*/ 1469 h 2081"/>
              <a:gd name="T36" fmla="*/ 26 w 26"/>
              <a:gd name="T37" fmla="*/ 1469 h 2081"/>
              <a:gd name="T38" fmla="*/ 26 w 26"/>
              <a:gd name="T39" fmla="*/ 1590 h 2081"/>
              <a:gd name="T40" fmla="*/ 26 w 26"/>
              <a:gd name="T41" fmla="*/ 1346 h 2081"/>
              <a:gd name="T42" fmla="*/ 0 w 26"/>
              <a:gd name="T43" fmla="*/ 1346 h 2081"/>
              <a:gd name="T44" fmla="*/ 0 w 26"/>
              <a:gd name="T45" fmla="*/ 1224 h 2081"/>
              <a:gd name="T46" fmla="*/ 26 w 26"/>
              <a:gd name="T47" fmla="*/ 1224 h 2081"/>
              <a:gd name="T48" fmla="*/ 26 w 26"/>
              <a:gd name="T49" fmla="*/ 1346 h 2081"/>
              <a:gd name="T50" fmla="*/ 26 w 26"/>
              <a:gd name="T51" fmla="*/ 1101 h 2081"/>
              <a:gd name="T52" fmla="*/ 0 w 26"/>
              <a:gd name="T53" fmla="*/ 1101 h 2081"/>
              <a:gd name="T54" fmla="*/ 0 w 26"/>
              <a:gd name="T55" fmla="*/ 979 h 2081"/>
              <a:gd name="T56" fmla="*/ 26 w 26"/>
              <a:gd name="T57" fmla="*/ 979 h 2081"/>
              <a:gd name="T58" fmla="*/ 26 w 26"/>
              <a:gd name="T59" fmla="*/ 1101 h 2081"/>
              <a:gd name="T60" fmla="*/ 26 w 26"/>
              <a:gd name="T61" fmla="*/ 857 h 2081"/>
              <a:gd name="T62" fmla="*/ 0 w 26"/>
              <a:gd name="T63" fmla="*/ 857 h 2081"/>
              <a:gd name="T64" fmla="*/ 0 w 26"/>
              <a:gd name="T65" fmla="*/ 735 h 2081"/>
              <a:gd name="T66" fmla="*/ 26 w 26"/>
              <a:gd name="T67" fmla="*/ 735 h 2081"/>
              <a:gd name="T68" fmla="*/ 26 w 26"/>
              <a:gd name="T69" fmla="*/ 857 h 2081"/>
              <a:gd name="T70" fmla="*/ 26 w 26"/>
              <a:gd name="T71" fmla="*/ 612 h 2081"/>
              <a:gd name="T72" fmla="*/ 0 w 26"/>
              <a:gd name="T73" fmla="*/ 612 h 2081"/>
              <a:gd name="T74" fmla="*/ 0 w 26"/>
              <a:gd name="T75" fmla="*/ 490 h 2081"/>
              <a:gd name="T76" fmla="*/ 26 w 26"/>
              <a:gd name="T77" fmla="*/ 490 h 2081"/>
              <a:gd name="T78" fmla="*/ 26 w 26"/>
              <a:gd name="T79" fmla="*/ 612 h 2081"/>
              <a:gd name="T80" fmla="*/ 26 w 26"/>
              <a:gd name="T81" fmla="*/ 367 h 2081"/>
              <a:gd name="T82" fmla="*/ 0 w 26"/>
              <a:gd name="T83" fmla="*/ 367 h 2081"/>
              <a:gd name="T84" fmla="*/ 0 w 26"/>
              <a:gd name="T85" fmla="*/ 244 h 2081"/>
              <a:gd name="T86" fmla="*/ 26 w 26"/>
              <a:gd name="T87" fmla="*/ 244 h 2081"/>
              <a:gd name="T88" fmla="*/ 26 w 26"/>
              <a:gd name="T89" fmla="*/ 367 h 2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6" h="2081">
                <a:moveTo>
                  <a:pt x="26" y="123"/>
                </a:moveTo>
                <a:lnTo>
                  <a:pt x="0" y="123"/>
                </a:lnTo>
                <a:lnTo>
                  <a:pt x="0" y="0"/>
                </a:lnTo>
                <a:lnTo>
                  <a:pt x="26" y="0"/>
                </a:lnTo>
                <a:lnTo>
                  <a:pt x="26" y="123"/>
                </a:lnTo>
                <a:close/>
                <a:moveTo>
                  <a:pt x="26" y="2081"/>
                </a:moveTo>
                <a:lnTo>
                  <a:pt x="0" y="2081"/>
                </a:lnTo>
                <a:lnTo>
                  <a:pt x="0" y="1958"/>
                </a:lnTo>
                <a:lnTo>
                  <a:pt x="26" y="1958"/>
                </a:lnTo>
                <a:lnTo>
                  <a:pt x="26" y="2081"/>
                </a:lnTo>
                <a:close/>
                <a:moveTo>
                  <a:pt x="26" y="1836"/>
                </a:moveTo>
                <a:lnTo>
                  <a:pt x="0" y="1836"/>
                </a:lnTo>
                <a:lnTo>
                  <a:pt x="0" y="1713"/>
                </a:lnTo>
                <a:lnTo>
                  <a:pt x="26" y="1713"/>
                </a:lnTo>
                <a:lnTo>
                  <a:pt x="26" y="1836"/>
                </a:lnTo>
                <a:close/>
                <a:moveTo>
                  <a:pt x="26" y="1590"/>
                </a:moveTo>
                <a:lnTo>
                  <a:pt x="0" y="1590"/>
                </a:lnTo>
                <a:lnTo>
                  <a:pt x="0" y="1469"/>
                </a:lnTo>
                <a:lnTo>
                  <a:pt x="26" y="1469"/>
                </a:lnTo>
                <a:lnTo>
                  <a:pt x="26" y="1590"/>
                </a:lnTo>
                <a:close/>
                <a:moveTo>
                  <a:pt x="26" y="1346"/>
                </a:moveTo>
                <a:lnTo>
                  <a:pt x="0" y="1346"/>
                </a:lnTo>
                <a:lnTo>
                  <a:pt x="0" y="1224"/>
                </a:lnTo>
                <a:lnTo>
                  <a:pt x="26" y="1224"/>
                </a:lnTo>
                <a:lnTo>
                  <a:pt x="26" y="1346"/>
                </a:lnTo>
                <a:close/>
                <a:moveTo>
                  <a:pt x="26" y="1101"/>
                </a:moveTo>
                <a:lnTo>
                  <a:pt x="0" y="1101"/>
                </a:lnTo>
                <a:lnTo>
                  <a:pt x="0" y="979"/>
                </a:lnTo>
                <a:lnTo>
                  <a:pt x="26" y="979"/>
                </a:lnTo>
                <a:lnTo>
                  <a:pt x="26" y="1101"/>
                </a:lnTo>
                <a:close/>
                <a:moveTo>
                  <a:pt x="26" y="857"/>
                </a:moveTo>
                <a:lnTo>
                  <a:pt x="0" y="857"/>
                </a:lnTo>
                <a:lnTo>
                  <a:pt x="0" y="735"/>
                </a:lnTo>
                <a:lnTo>
                  <a:pt x="26" y="735"/>
                </a:lnTo>
                <a:lnTo>
                  <a:pt x="26" y="857"/>
                </a:lnTo>
                <a:close/>
                <a:moveTo>
                  <a:pt x="26" y="612"/>
                </a:moveTo>
                <a:lnTo>
                  <a:pt x="0" y="612"/>
                </a:lnTo>
                <a:lnTo>
                  <a:pt x="0" y="490"/>
                </a:lnTo>
                <a:lnTo>
                  <a:pt x="26" y="490"/>
                </a:lnTo>
                <a:lnTo>
                  <a:pt x="26" y="612"/>
                </a:lnTo>
                <a:close/>
                <a:moveTo>
                  <a:pt x="26" y="367"/>
                </a:moveTo>
                <a:lnTo>
                  <a:pt x="0" y="367"/>
                </a:lnTo>
                <a:lnTo>
                  <a:pt x="0" y="244"/>
                </a:lnTo>
                <a:lnTo>
                  <a:pt x="26" y="244"/>
                </a:lnTo>
                <a:lnTo>
                  <a:pt x="26" y="36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38" name="稻壳儿_刀客儿出品_27"/>
          <p:cNvSpPr>
            <a:spLocks noEditPoints="1"/>
          </p:cNvSpPr>
          <p:nvPr/>
        </p:nvSpPr>
        <p:spPr bwMode="auto">
          <a:xfrm>
            <a:off x="10875279" y="6274401"/>
            <a:ext cx="31701" cy="30116"/>
          </a:xfrm>
          <a:custGeom>
            <a:avLst/>
            <a:gdLst>
              <a:gd name="T0" fmla="*/ 76 w 76"/>
              <a:gd name="T1" fmla="*/ 0 h 77"/>
              <a:gd name="T2" fmla="*/ 76 w 76"/>
              <a:gd name="T3" fmla="*/ 64 h 77"/>
              <a:gd name="T4" fmla="*/ 50 w 76"/>
              <a:gd name="T5" fmla="*/ 64 h 77"/>
              <a:gd name="T6" fmla="*/ 50 w 76"/>
              <a:gd name="T7" fmla="*/ 0 h 77"/>
              <a:gd name="T8" fmla="*/ 76 w 76"/>
              <a:gd name="T9" fmla="*/ 0 h 77"/>
              <a:gd name="T10" fmla="*/ 76 w 76"/>
              <a:gd name="T11" fmla="*/ 64 h 77"/>
              <a:gd name="T12" fmla="*/ 76 w 76"/>
              <a:gd name="T13" fmla="*/ 77 h 77"/>
              <a:gd name="T14" fmla="*/ 63 w 76"/>
              <a:gd name="T15" fmla="*/ 77 h 77"/>
              <a:gd name="T16" fmla="*/ 63 w 76"/>
              <a:gd name="T17" fmla="*/ 64 h 77"/>
              <a:gd name="T18" fmla="*/ 76 w 76"/>
              <a:gd name="T19" fmla="*/ 64 h 77"/>
              <a:gd name="T20" fmla="*/ 63 w 76"/>
              <a:gd name="T21" fmla="*/ 77 h 77"/>
              <a:gd name="T22" fmla="*/ 0 w 76"/>
              <a:gd name="T23" fmla="*/ 77 h 77"/>
              <a:gd name="T24" fmla="*/ 0 w 76"/>
              <a:gd name="T25" fmla="*/ 51 h 77"/>
              <a:gd name="T26" fmla="*/ 63 w 76"/>
              <a:gd name="T27" fmla="*/ 51 h 77"/>
              <a:gd name="T28" fmla="*/ 63 w 76"/>
              <a:gd name="T29" fmla="*/ 77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6" h="77">
                <a:moveTo>
                  <a:pt x="76" y="0"/>
                </a:moveTo>
                <a:lnTo>
                  <a:pt x="76" y="64"/>
                </a:lnTo>
                <a:lnTo>
                  <a:pt x="50" y="64"/>
                </a:lnTo>
                <a:lnTo>
                  <a:pt x="50" y="0"/>
                </a:lnTo>
                <a:lnTo>
                  <a:pt x="76" y="0"/>
                </a:lnTo>
                <a:close/>
                <a:moveTo>
                  <a:pt x="76" y="64"/>
                </a:moveTo>
                <a:lnTo>
                  <a:pt x="76" y="77"/>
                </a:lnTo>
                <a:lnTo>
                  <a:pt x="63" y="77"/>
                </a:lnTo>
                <a:lnTo>
                  <a:pt x="63" y="64"/>
                </a:lnTo>
                <a:lnTo>
                  <a:pt x="76" y="64"/>
                </a:lnTo>
                <a:close/>
                <a:moveTo>
                  <a:pt x="63" y="77"/>
                </a:moveTo>
                <a:lnTo>
                  <a:pt x="0" y="77"/>
                </a:lnTo>
                <a:lnTo>
                  <a:pt x="0" y="51"/>
                </a:lnTo>
                <a:lnTo>
                  <a:pt x="63" y="51"/>
                </a:lnTo>
                <a:lnTo>
                  <a:pt x="63" y="7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39" name="稻壳儿_刀客儿出品_28"/>
          <p:cNvSpPr>
            <a:spLocks noEditPoints="1"/>
          </p:cNvSpPr>
          <p:nvPr/>
        </p:nvSpPr>
        <p:spPr bwMode="auto">
          <a:xfrm>
            <a:off x="5532091" y="5865461"/>
            <a:ext cx="5297222" cy="439057"/>
          </a:xfrm>
          <a:custGeom>
            <a:avLst/>
            <a:gdLst>
              <a:gd name="T0" fmla="*/ 13239 w 13369"/>
              <a:gd name="T1" fmla="*/ 1110 h 1110"/>
              <a:gd name="T2" fmla="*/ 0 w 13369"/>
              <a:gd name="T3" fmla="*/ 17 h 1110"/>
              <a:gd name="T4" fmla="*/ 183 w 13369"/>
              <a:gd name="T5" fmla="*/ 200 h 1110"/>
              <a:gd name="T6" fmla="*/ 365 w 13369"/>
              <a:gd name="T7" fmla="*/ 383 h 1110"/>
              <a:gd name="T8" fmla="*/ 548 w 13369"/>
              <a:gd name="T9" fmla="*/ 565 h 1110"/>
              <a:gd name="T10" fmla="*/ 731 w 13369"/>
              <a:gd name="T11" fmla="*/ 748 h 1110"/>
              <a:gd name="T12" fmla="*/ 913 w 13369"/>
              <a:gd name="T13" fmla="*/ 930 h 1110"/>
              <a:gd name="T14" fmla="*/ 1108 w 13369"/>
              <a:gd name="T15" fmla="*/ 1110 h 1110"/>
              <a:gd name="T16" fmla="*/ 1366 w 13369"/>
              <a:gd name="T17" fmla="*/ 1110 h 1110"/>
              <a:gd name="T18" fmla="*/ 1624 w 13369"/>
              <a:gd name="T19" fmla="*/ 1110 h 1110"/>
              <a:gd name="T20" fmla="*/ 1882 w 13369"/>
              <a:gd name="T21" fmla="*/ 1110 h 1110"/>
              <a:gd name="T22" fmla="*/ 2140 w 13369"/>
              <a:gd name="T23" fmla="*/ 1110 h 1110"/>
              <a:gd name="T24" fmla="*/ 2398 w 13369"/>
              <a:gd name="T25" fmla="*/ 1110 h 1110"/>
              <a:gd name="T26" fmla="*/ 2656 w 13369"/>
              <a:gd name="T27" fmla="*/ 1110 h 1110"/>
              <a:gd name="T28" fmla="*/ 2914 w 13369"/>
              <a:gd name="T29" fmla="*/ 1110 h 1110"/>
              <a:gd name="T30" fmla="*/ 3173 w 13369"/>
              <a:gd name="T31" fmla="*/ 1110 h 1110"/>
              <a:gd name="T32" fmla="*/ 3431 w 13369"/>
              <a:gd name="T33" fmla="*/ 1110 h 1110"/>
              <a:gd name="T34" fmla="*/ 3689 w 13369"/>
              <a:gd name="T35" fmla="*/ 1110 h 1110"/>
              <a:gd name="T36" fmla="*/ 3947 w 13369"/>
              <a:gd name="T37" fmla="*/ 1110 h 1110"/>
              <a:gd name="T38" fmla="*/ 4205 w 13369"/>
              <a:gd name="T39" fmla="*/ 1110 h 1110"/>
              <a:gd name="T40" fmla="*/ 4463 w 13369"/>
              <a:gd name="T41" fmla="*/ 1110 h 1110"/>
              <a:gd name="T42" fmla="*/ 4721 w 13369"/>
              <a:gd name="T43" fmla="*/ 1110 h 1110"/>
              <a:gd name="T44" fmla="*/ 4979 w 13369"/>
              <a:gd name="T45" fmla="*/ 1110 h 1110"/>
              <a:gd name="T46" fmla="*/ 5237 w 13369"/>
              <a:gd name="T47" fmla="*/ 1110 h 1110"/>
              <a:gd name="T48" fmla="*/ 5495 w 13369"/>
              <a:gd name="T49" fmla="*/ 1110 h 1110"/>
              <a:gd name="T50" fmla="*/ 5753 w 13369"/>
              <a:gd name="T51" fmla="*/ 1110 h 1110"/>
              <a:gd name="T52" fmla="*/ 6012 w 13369"/>
              <a:gd name="T53" fmla="*/ 1110 h 1110"/>
              <a:gd name="T54" fmla="*/ 6270 w 13369"/>
              <a:gd name="T55" fmla="*/ 1110 h 1110"/>
              <a:gd name="T56" fmla="*/ 6528 w 13369"/>
              <a:gd name="T57" fmla="*/ 1110 h 1110"/>
              <a:gd name="T58" fmla="*/ 6786 w 13369"/>
              <a:gd name="T59" fmla="*/ 1110 h 1110"/>
              <a:gd name="T60" fmla="*/ 7045 w 13369"/>
              <a:gd name="T61" fmla="*/ 1110 h 1110"/>
              <a:gd name="T62" fmla="*/ 7303 w 13369"/>
              <a:gd name="T63" fmla="*/ 1110 h 1110"/>
              <a:gd name="T64" fmla="*/ 7561 w 13369"/>
              <a:gd name="T65" fmla="*/ 1110 h 1110"/>
              <a:gd name="T66" fmla="*/ 7819 w 13369"/>
              <a:gd name="T67" fmla="*/ 1110 h 1110"/>
              <a:gd name="T68" fmla="*/ 8077 w 13369"/>
              <a:gd name="T69" fmla="*/ 1110 h 1110"/>
              <a:gd name="T70" fmla="*/ 8336 w 13369"/>
              <a:gd name="T71" fmla="*/ 1110 h 1110"/>
              <a:gd name="T72" fmla="*/ 8594 w 13369"/>
              <a:gd name="T73" fmla="*/ 1110 h 1110"/>
              <a:gd name="T74" fmla="*/ 8852 w 13369"/>
              <a:gd name="T75" fmla="*/ 1110 h 1110"/>
              <a:gd name="T76" fmla="*/ 9110 w 13369"/>
              <a:gd name="T77" fmla="*/ 1110 h 1110"/>
              <a:gd name="T78" fmla="*/ 9368 w 13369"/>
              <a:gd name="T79" fmla="*/ 1110 h 1110"/>
              <a:gd name="T80" fmla="*/ 9626 w 13369"/>
              <a:gd name="T81" fmla="*/ 1110 h 1110"/>
              <a:gd name="T82" fmla="*/ 9884 w 13369"/>
              <a:gd name="T83" fmla="*/ 1110 h 1110"/>
              <a:gd name="T84" fmla="*/ 10142 w 13369"/>
              <a:gd name="T85" fmla="*/ 1110 h 1110"/>
              <a:gd name="T86" fmla="*/ 10400 w 13369"/>
              <a:gd name="T87" fmla="*/ 1110 h 1110"/>
              <a:gd name="T88" fmla="*/ 10658 w 13369"/>
              <a:gd name="T89" fmla="*/ 1110 h 1110"/>
              <a:gd name="T90" fmla="*/ 10916 w 13369"/>
              <a:gd name="T91" fmla="*/ 1110 h 1110"/>
              <a:gd name="T92" fmla="*/ 11175 w 13369"/>
              <a:gd name="T93" fmla="*/ 1110 h 1110"/>
              <a:gd name="T94" fmla="*/ 11433 w 13369"/>
              <a:gd name="T95" fmla="*/ 1110 h 1110"/>
              <a:gd name="T96" fmla="*/ 11691 w 13369"/>
              <a:gd name="T97" fmla="*/ 1110 h 1110"/>
              <a:gd name="T98" fmla="*/ 11949 w 13369"/>
              <a:gd name="T99" fmla="*/ 1110 h 1110"/>
              <a:gd name="T100" fmla="*/ 12207 w 13369"/>
              <a:gd name="T101" fmla="*/ 1110 h 1110"/>
              <a:gd name="T102" fmla="*/ 12465 w 13369"/>
              <a:gd name="T103" fmla="*/ 1110 h 1110"/>
              <a:gd name="T104" fmla="*/ 12723 w 13369"/>
              <a:gd name="T105" fmla="*/ 1110 h 1110"/>
              <a:gd name="T106" fmla="*/ 12981 w 13369"/>
              <a:gd name="T107" fmla="*/ 1110 h 1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3369" h="1110">
                <a:moveTo>
                  <a:pt x="13239" y="1110"/>
                </a:moveTo>
                <a:lnTo>
                  <a:pt x="13239" y="1084"/>
                </a:lnTo>
                <a:lnTo>
                  <a:pt x="13369" y="1084"/>
                </a:lnTo>
                <a:lnTo>
                  <a:pt x="13369" y="1110"/>
                </a:lnTo>
                <a:lnTo>
                  <a:pt x="13239" y="1110"/>
                </a:lnTo>
                <a:close/>
                <a:moveTo>
                  <a:pt x="0" y="17"/>
                </a:moveTo>
                <a:lnTo>
                  <a:pt x="19" y="0"/>
                </a:lnTo>
                <a:lnTo>
                  <a:pt x="110" y="90"/>
                </a:lnTo>
                <a:lnTo>
                  <a:pt x="92" y="108"/>
                </a:lnTo>
                <a:lnTo>
                  <a:pt x="0" y="17"/>
                </a:lnTo>
                <a:close/>
                <a:moveTo>
                  <a:pt x="183" y="200"/>
                </a:moveTo>
                <a:lnTo>
                  <a:pt x="202" y="181"/>
                </a:lnTo>
                <a:lnTo>
                  <a:pt x="292" y="273"/>
                </a:lnTo>
                <a:lnTo>
                  <a:pt x="275" y="291"/>
                </a:lnTo>
                <a:lnTo>
                  <a:pt x="183" y="200"/>
                </a:lnTo>
                <a:close/>
                <a:moveTo>
                  <a:pt x="365" y="383"/>
                </a:moveTo>
                <a:lnTo>
                  <a:pt x="384" y="364"/>
                </a:lnTo>
                <a:lnTo>
                  <a:pt x="475" y="456"/>
                </a:lnTo>
                <a:lnTo>
                  <a:pt x="457" y="473"/>
                </a:lnTo>
                <a:lnTo>
                  <a:pt x="365" y="383"/>
                </a:lnTo>
                <a:close/>
                <a:moveTo>
                  <a:pt x="548" y="565"/>
                </a:moveTo>
                <a:lnTo>
                  <a:pt x="566" y="546"/>
                </a:lnTo>
                <a:lnTo>
                  <a:pt x="658" y="638"/>
                </a:lnTo>
                <a:lnTo>
                  <a:pt x="639" y="656"/>
                </a:lnTo>
                <a:lnTo>
                  <a:pt x="548" y="565"/>
                </a:lnTo>
                <a:close/>
                <a:moveTo>
                  <a:pt x="731" y="748"/>
                </a:moveTo>
                <a:lnTo>
                  <a:pt x="748" y="729"/>
                </a:lnTo>
                <a:lnTo>
                  <a:pt x="840" y="821"/>
                </a:lnTo>
                <a:lnTo>
                  <a:pt x="821" y="839"/>
                </a:lnTo>
                <a:lnTo>
                  <a:pt x="731" y="748"/>
                </a:lnTo>
                <a:close/>
                <a:moveTo>
                  <a:pt x="913" y="930"/>
                </a:moveTo>
                <a:lnTo>
                  <a:pt x="931" y="912"/>
                </a:lnTo>
                <a:lnTo>
                  <a:pt x="1023" y="1003"/>
                </a:lnTo>
                <a:lnTo>
                  <a:pt x="1004" y="1021"/>
                </a:lnTo>
                <a:lnTo>
                  <a:pt x="913" y="930"/>
                </a:lnTo>
                <a:close/>
                <a:moveTo>
                  <a:pt x="1108" y="1110"/>
                </a:moveTo>
                <a:lnTo>
                  <a:pt x="1108" y="1084"/>
                </a:lnTo>
                <a:lnTo>
                  <a:pt x="1236" y="1084"/>
                </a:lnTo>
                <a:lnTo>
                  <a:pt x="1236" y="1110"/>
                </a:lnTo>
                <a:lnTo>
                  <a:pt x="1108" y="1110"/>
                </a:lnTo>
                <a:close/>
                <a:moveTo>
                  <a:pt x="1366" y="1110"/>
                </a:moveTo>
                <a:lnTo>
                  <a:pt x="1366" y="1084"/>
                </a:lnTo>
                <a:lnTo>
                  <a:pt x="1494" y="1084"/>
                </a:lnTo>
                <a:lnTo>
                  <a:pt x="1494" y="1110"/>
                </a:lnTo>
                <a:lnTo>
                  <a:pt x="1366" y="1110"/>
                </a:lnTo>
                <a:close/>
                <a:moveTo>
                  <a:pt x="1624" y="1110"/>
                </a:moveTo>
                <a:lnTo>
                  <a:pt x="1624" y="1084"/>
                </a:lnTo>
                <a:lnTo>
                  <a:pt x="1752" y="1084"/>
                </a:lnTo>
                <a:lnTo>
                  <a:pt x="1752" y="1110"/>
                </a:lnTo>
                <a:lnTo>
                  <a:pt x="1624" y="1110"/>
                </a:lnTo>
                <a:close/>
                <a:moveTo>
                  <a:pt x="1882" y="1110"/>
                </a:moveTo>
                <a:lnTo>
                  <a:pt x="1882" y="1084"/>
                </a:lnTo>
                <a:lnTo>
                  <a:pt x="2011" y="1084"/>
                </a:lnTo>
                <a:lnTo>
                  <a:pt x="2011" y="1110"/>
                </a:lnTo>
                <a:lnTo>
                  <a:pt x="1882" y="1110"/>
                </a:lnTo>
                <a:close/>
                <a:moveTo>
                  <a:pt x="2140" y="1110"/>
                </a:moveTo>
                <a:lnTo>
                  <a:pt x="2140" y="1084"/>
                </a:lnTo>
                <a:lnTo>
                  <a:pt x="2269" y="1084"/>
                </a:lnTo>
                <a:lnTo>
                  <a:pt x="2269" y="1110"/>
                </a:lnTo>
                <a:lnTo>
                  <a:pt x="2140" y="1110"/>
                </a:lnTo>
                <a:close/>
                <a:moveTo>
                  <a:pt x="2398" y="1110"/>
                </a:moveTo>
                <a:lnTo>
                  <a:pt x="2398" y="1084"/>
                </a:lnTo>
                <a:lnTo>
                  <a:pt x="2527" y="1084"/>
                </a:lnTo>
                <a:lnTo>
                  <a:pt x="2527" y="1110"/>
                </a:lnTo>
                <a:lnTo>
                  <a:pt x="2398" y="1110"/>
                </a:lnTo>
                <a:close/>
                <a:moveTo>
                  <a:pt x="2656" y="1110"/>
                </a:moveTo>
                <a:lnTo>
                  <a:pt x="2656" y="1084"/>
                </a:lnTo>
                <a:lnTo>
                  <a:pt x="2785" y="1084"/>
                </a:lnTo>
                <a:lnTo>
                  <a:pt x="2785" y="1110"/>
                </a:lnTo>
                <a:lnTo>
                  <a:pt x="2656" y="1110"/>
                </a:lnTo>
                <a:close/>
                <a:moveTo>
                  <a:pt x="2914" y="1110"/>
                </a:moveTo>
                <a:lnTo>
                  <a:pt x="2914" y="1084"/>
                </a:lnTo>
                <a:lnTo>
                  <a:pt x="3043" y="1084"/>
                </a:lnTo>
                <a:lnTo>
                  <a:pt x="3043" y="1110"/>
                </a:lnTo>
                <a:lnTo>
                  <a:pt x="2914" y="1110"/>
                </a:lnTo>
                <a:close/>
                <a:moveTo>
                  <a:pt x="3173" y="1110"/>
                </a:moveTo>
                <a:lnTo>
                  <a:pt x="3173" y="1084"/>
                </a:lnTo>
                <a:lnTo>
                  <a:pt x="3301" y="1084"/>
                </a:lnTo>
                <a:lnTo>
                  <a:pt x="3301" y="1110"/>
                </a:lnTo>
                <a:lnTo>
                  <a:pt x="3173" y="1110"/>
                </a:lnTo>
                <a:close/>
                <a:moveTo>
                  <a:pt x="3431" y="1110"/>
                </a:moveTo>
                <a:lnTo>
                  <a:pt x="3431" y="1084"/>
                </a:lnTo>
                <a:lnTo>
                  <a:pt x="3559" y="1084"/>
                </a:lnTo>
                <a:lnTo>
                  <a:pt x="3559" y="1110"/>
                </a:lnTo>
                <a:lnTo>
                  <a:pt x="3431" y="1110"/>
                </a:lnTo>
                <a:close/>
                <a:moveTo>
                  <a:pt x="3689" y="1110"/>
                </a:moveTo>
                <a:lnTo>
                  <a:pt x="3689" y="1084"/>
                </a:lnTo>
                <a:lnTo>
                  <a:pt x="3818" y="1084"/>
                </a:lnTo>
                <a:lnTo>
                  <a:pt x="3818" y="1110"/>
                </a:lnTo>
                <a:lnTo>
                  <a:pt x="3689" y="1110"/>
                </a:lnTo>
                <a:close/>
                <a:moveTo>
                  <a:pt x="3947" y="1110"/>
                </a:moveTo>
                <a:lnTo>
                  <a:pt x="3947" y="1084"/>
                </a:lnTo>
                <a:lnTo>
                  <a:pt x="4076" y="1084"/>
                </a:lnTo>
                <a:lnTo>
                  <a:pt x="4076" y="1110"/>
                </a:lnTo>
                <a:lnTo>
                  <a:pt x="3947" y="1110"/>
                </a:lnTo>
                <a:close/>
                <a:moveTo>
                  <a:pt x="4205" y="1110"/>
                </a:moveTo>
                <a:lnTo>
                  <a:pt x="4205" y="1084"/>
                </a:lnTo>
                <a:lnTo>
                  <a:pt x="4335" y="1084"/>
                </a:lnTo>
                <a:lnTo>
                  <a:pt x="4335" y="1110"/>
                </a:lnTo>
                <a:lnTo>
                  <a:pt x="4205" y="1110"/>
                </a:lnTo>
                <a:close/>
                <a:moveTo>
                  <a:pt x="4463" y="1110"/>
                </a:moveTo>
                <a:lnTo>
                  <a:pt x="4463" y="1084"/>
                </a:lnTo>
                <a:lnTo>
                  <a:pt x="4593" y="1084"/>
                </a:lnTo>
                <a:lnTo>
                  <a:pt x="4593" y="1110"/>
                </a:lnTo>
                <a:lnTo>
                  <a:pt x="4463" y="1110"/>
                </a:lnTo>
                <a:close/>
                <a:moveTo>
                  <a:pt x="4721" y="1110"/>
                </a:moveTo>
                <a:lnTo>
                  <a:pt x="4721" y="1084"/>
                </a:lnTo>
                <a:lnTo>
                  <a:pt x="4851" y="1084"/>
                </a:lnTo>
                <a:lnTo>
                  <a:pt x="4851" y="1110"/>
                </a:lnTo>
                <a:lnTo>
                  <a:pt x="4721" y="1110"/>
                </a:lnTo>
                <a:close/>
                <a:moveTo>
                  <a:pt x="4979" y="1110"/>
                </a:moveTo>
                <a:lnTo>
                  <a:pt x="4979" y="1084"/>
                </a:lnTo>
                <a:lnTo>
                  <a:pt x="5109" y="1084"/>
                </a:lnTo>
                <a:lnTo>
                  <a:pt x="5109" y="1110"/>
                </a:lnTo>
                <a:lnTo>
                  <a:pt x="4979" y="1110"/>
                </a:lnTo>
                <a:close/>
                <a:moveTo>
                  <a:pt x="5237" y="1110"/>
                </a:moveTo>
                <a:lnTo>
                  <a:pt x="5237" y="1084"/>
                </a:lnTo>
                <a:lnTo>
                  <a:pt x="5367" y="1084"/>
                </a:lnTo>
                <a:lnTo>
                  <a:pt x="5367" y="1110"/>
                </a:lnTo>
                <a:lnTo>
                  <a:pt x="5237" y="1110"/>
                </a:lnTo>
                <a:close/>
                <a:moveTo>
                  <a:pt x="5495" y="1110"/>
                </a:moveTo>
                <a:lnTo>
                  <a:pt x="5495" y="1084"/>
                </a:lnTo>
                <a:lnTo>
                  <a:pt x="5625" y="1084"/>
                </a:lnTo>
                <a:lnTo>
                  <a:pt x="5625" y="1110"/>
                </a:lnTo>
                <a:lnTo>
                  <a:pt x="5495" y="1110"/>
                </a:lnTo>
                <a:close/>
                <a:moveTo>
                  <a:pt x="5753" y="1110"/>
                </a:moveTo>
                <a:lnTo>
                  <a:pt x="5753" y="1084"/>
                </a:lnTo>
                <a:lnTo>
                  <a:pt x="5883" y="1084"/>
                </a:lnTo>
                <a:lnTo>
                  <a:pt x="5883" y="1110"/>
                </a:lnTo>
                <a:lnTo>
                  <a:pt x="5753" y="1110"/>
                </a:lnTo>
                <a:close/>
                <a:moveTo>
                  <a:pt x="6012" y="1110"/>
                </a:moveTo>
                <a:lnTo>
                  <a:pt x="6012" y="1084"/>
                </a:lnTo>
                <a:lnTo>
                  <a:pt x="6141" y="1084"/>
                </a:lnTo>
                <a:lnTo>
                  <a:pt x="6141" y="1110"/>
                </a:lnTo>
                <a:lnTo>
                  <a:pt x="6012" y="1110"/>
                </a:lnTo>
                <a:close/>
                <a:moveTo>
                  <a:pt x="6270" y="1110"/>
                </a:moveTo>
                <a:lnTo>
                  <a:pt x="6270" y="1084"/>
                </a:lnTo>
                <a:lnTo>
                  <a:pt x="6399" y="1084"/>
                </a:lnTo>
                <a:lnTo>
                  <a:pt x="6399" y="1110"/>
                </a:lnTo>
                <a:lnTo>
                  <a:pt x="6270" y="1110"/>
                </a:lnTo>
                <a:close/>
                <a:moveTo>
                  <a:pt x="6528" y="1110"/>
                </a:moveTo>
                <a:lnTo>
                  <a:pt x="6528" y="1084"/>
                </a:lnTo>
                <a:lnTo>
                  <a:pt x="6657" y="1084"/>
                </a:lnTo>
                <a:lnTo>
                  <a:pt x="6657" y="1110"/>
                </a:lnTo>
                <a:lnTo>
                  <a:pt x="6528" y="1110"/>
                </a:lnTo>
                <a:close/>
                <a:moveTo>
                  <a:pt x="6786" y="1110"/>
                </a:moveTo>
                <a:lnTo>
                  <a:pt x="6786" y="1084"/>
                </a:lnTo>
                <a:lnTo>
                  <a:pt x="6915" y="1084"/>
                </a:lnTo>
                <a:lnTo>
                  <a:pt x="6915" y="1110"/>
                </a:lnTo>
                <a:lnTo>
                  <a:pt x="6786" y="1110"/>
                </a:lnTo>
                <a:close/>
                <a:moveTo>
                  <a:pt x="7045" y="1110"/>
                </a:moveTo>
                <a:lnTo>
                  <a:pt x="7045" y="1084"/>
                </a:lnTo>
                <a:lnTo>
                  <a:pt x="7174" y="1084"/>
                </a:lnTo>
                <a:lnTo>
                  <a:pt x="7174" y="1110"/>
                </a:lnTo>
                <a:lnTo>
                  <a:pt x="7045" y="1110"/>
                </a:lnTo>
                <a:close/>
                <a:moveTo>
                  <a:pt x="7303" y="1110"/>
                </a:moveTo>
                <a:lnTo>
                  <a:pt x="7303" y="1084"/>
                </a:lnTo>
                <a:lnTo>
                  <a:pt x="7432" y="1084"/>
                </a:lnTo>
                <a:lnTo>
                  <a:pt x="7432" y="1110"/>
                </a:lnTo>
                <a:lnTo>
                  <a:pt x="7303" y="1110"/>
                </a:lnTo>
                <a:close/>
                <a:moveTo>
                  <a:pt x="7561" y="1110"/>
                </a:moveTo>
                <a:lnTo>
                  <a:pt x="7561" y="1084"/>
                </a:lnTo>
                <a:lnTo>
                  <a:pt x="7690" y="1084"/>
                </a:lnTo>
                <a:lnTo>
                  <a:pt x="7690" y="1110"/>
                </a:lnTo>
                <a:lnTo>
                  <a:pt x="7561" y="1110"/>
                </a:lnTo>
                <a:close/>
                <a:moveTo>
                  <a:pt x="7819" y="1110"/>
                </a:moveTo>
                <a:lnTo>
                  <a:pt x="7819" y="1084"/>
                </a:lnTo>
                <a:lnTo>
                  <a:pt x="7948" y="1084"/>
                </a:lnTo>
                <a:lnTo>
                  <a:pt x="7948" y="1110"/>
                </a:lnTo>
                <a:lnTo>
                  <a:pt x="7819" y="1110"/>
                </a:lnTo>
                <a:close/>
                <a:moveTo>
                  <a:pt x="8077" y="1110"/>
                </a:moveTo>
                <a:lnTo>
                  <a:pt x="8077" y="1084"/>
                </a:lnTo>
                <a:lnTo>
                  <a:pt x="8206" y="1084"/>
                </a:lnTo>
                <a:lnTo>
                  <a:pt x="8206" y="1110"/>
                </a:lnTo>
                <a:lnTo>
                  <a:pt x="8077" y="1110"/>
                </a:lnTo>
                <a:close/>
                <a:moveTo>
                  <a:pt x="8336" y="1110"/>
                </a:moveTo>
                <a:lnTo>
                  <a:pt x="8336" y="1084"/>
                </a:lnTo>
                <a:lnTo>
                  <a:pt x="8464" y="1084"/>
                </a:lnTo>
                <a:lnTo>
                  <a:pt x="8464" y="1110"/>
                </a:lnTo>
                <a:lnTo>
                  <a:pt x="8336" y="1110"/>
                </a:lnTo>
                <a:close/>
                <a:moveTo>
                  <a:pt x="8594" y="1110"/>
                </a:moveTo>
                <a:lnTo>
                  <a:pt x="8594" y="1084"/>
                </a:lnTo>
                <a:lnTo>
                  <a:pt x="8722" y="1084"/>
                </a:lnTo>
                <a:lnTo>
                  <a:pt x="8722" y="1110"/>
                </a:lnTo>
                <a:lnTo>
                  <a:pt x="8594" y="1110"/>
                </a:lnTo>
                <a:close/>
                <a:moveTo>
                  <a:pt x="8852" y="1110"/>
                </a:moveTo>
                <a:lnTo>
                  <a:pt x="8852" y="1084"/>
                </a:lnTo>
                <a:lnTo>
                  <a:pt x="8980" y="1084"/>
                </a:lnTo>
                <a:lnTo>
                  <a:pt x="8980" y="1110"/>
                </a:lnTo>
                <a:lnTo>
                  <a:pt x="8852" y="1110"/>
                </a:lnTo>
                <a:close/>
                <a:moveTo>
                  <a:pt x="9110" y="1110"/>
                </a:moveTo>
                <a:lnTo>
                  <a:pt x="9110" y="1084"/>
                </a:lnTo>
                <a:lnTo>
                  <a:pt x="9238" y="1084"/>
                </a:lnTo>
                <a:lnTo>
                  <a:pt x="9238" y="1110"/>
                </a:lnTo>
                <a:lnTo>
                  <a:pt x="9110" y="1110"/>
                </a:lnTo>
                <a:close/>
                <a:moveTo>
                  <a:pt x="9368" y="1110"/>
                </a:moveTo>
                <a:lnTo>
                  <a:pt x="9368" y="1084"/>
                </a:lnTo>
                <a:lnTo>
                  <a:pt x="9496" y="1084"/>
                </a:lnTo>
                <a:lnTo>
                  <a:pt x="9496" y="1110"/>
                </a:lnTo>
                <a:lnTo>
                  <a:pt x="9368" y="1110"/>
                </a:lnTo>
                <a:close/>
                <a:moveTo>
                  <a:pt x="9626" y="1110"/>
                </a:moveTo>
                <a:lnTo>
                  <a:pt x="9626" y="1084"/>
                </a:lnTo>
                <a:lnTo>
                  <a:pt x="9754" y="1084"/>
                </a:lnTo>
                <a:lnTo>
                  <a:pt x="9754" y="1110"/>
                </a:lnTo>
                <a:lnTo>
                  <a:pt x="9626" y="1110"/>
                </a:lnTo>
                <a:close/>
                <a:moveTo>
                  <a:pt x="9884" y="1110"/>
                </a:moveTo>
                <a:lnTo>
                  <a:pt x="9884" y="1084"/>
                </a:lnTo>
                <a:lnTo>
                  <a:pt x="10013" y="1084"/>
                </a:lnTo>
                <a:lnTo>
                  <a:pt x="10013" y="1110"/>
                </a:lnTo>
                <a:lnTo>
                  <a:pt x="9884" y="1110"/>
                </a:lnTo>
                <a:close/>
                <a:moveTo>
                  <a:pt x="10142" y="1110"/>
                </a:moveTo>
                <a:lnTo>
                  <a:pt x="10142" y="1084"/>
                </a:lnTo>
                <a:lnTo>
                  <a:pt x="10271" y="1084"/>
                </a:lnTo>
                <a:lnTo>
                  <a:pt x="10271" y="1110"/>
                </a:lnTo>
                <a:lnTo>
                  <a:pt x="10142" y="1110"/>
                </a:lnTo>
                <a:close/>
                <a:moveTo>
                  <a:pt x="10400" y="1110"/>
                </a:moveTo>
                <a:lnTo>
                  <a:pt x="10400" y="1084"/>
                </a:lnTo>
                <a:lnTo>
                  <a:pt x="10530" y="1084"/>
                </a:lnTo>
                <a:lnTo>
                  <a:pt x="10530" y="1110"/>
                </a:lnTo>
                <a:lnTo>
                  <a:pt x="10400" y="1110"/>
                </a:lnTo>
                <a:close/>
                <a:moveTo>
                  <a:pt x="10658" y="1110"/>
                </a:moveTo>
                <a:lnTo>
                  <a:pt x="10658" y="1084"/>
                </a:lnTo>
                <a:lnTo>
                  <a:pt x="10788" y="1084"/>
                </a:lnTo>
                <a:lnTo>
                  <a:pt x="10788" y="1110"/>
                </a:lnTo>
                <a:lnTo>
                  <a:pt x="10658" y="1110"/>
                </a:lnTo>
                <a:close/>
                <a:moveTo>
                  <a:pt x="10916" y="1110"/>
                </a:moveTo>
                <a:lnTo>
                  <a:pt x="10916" y="1084"/>
                </a:lnTo>
                <a:lnTo>
                  <a:pt x="11046" y="1084"/>
                </a:lnTo>
                <a:lnTo>
                  <a:pt x="11046" y="1110"/>
                </a:lnTo>
                <a:lnTo>
                  <a:pt x="10916" y="1110"/>
                </a:lnTo>
                <a:close/>
                <a:moveTo>
                  <a:pt x="11175" y="1110"/>
                </a:moveTo>
                <a:lnTo>
                  <a:pt x="11175" y="1084"/>
                </a:lnTo>
                <a:lnTo>
                  <a:pt x="11304" y="1084"/>
                </a:lnTo>
                <a:lnTo>
                  <a:pt x="11304" y="1110"/>
                </a:lnTo>
                <a:lnTo>
                  <a:pt x="11175" y="1110"/>
                </a:lnTo>
                <a:close/>
                <a:moveTo>
                  <a:pt x="11433" y="1110"/>
                </a:moveTo>
                <a:lnTo>
                  <a:pt x="11433" y="1084"/>
                </a:lnTo>
                <a:lnTo>
                  <a:pt x="11562" y="1084"/>
                </a:lnTo>
                <a:lnTo>
                  <a:pt x="11562" y="1110"/>
                </a:lnTo>
                <a:lnTo>
                  <a:pt x="11433" y="1110"/>
                </a:lnTo>
                <a:close/>
                <a:moveTo>
                  <a:pt x="11691" y="1110"/>
                </a:moveTo>
                <a:lnTo>
                  <a:pt x="11691" y="1084"/>
                </a:lnTo>
                <a:lnTo>
                  <a:pt x="11820" y="1084"/>
                </a:lnTo>
                <a:lnTo>
                  <a:pt x="11820" y="1110"/>
                </a:lnTo>
                <a:lnTo>
                  <a:pt x="11691" y="1110"/>
                </a:lnTo>
                <a:close/>
                <a:moveTo>
                  <a:pt x="11949" y="1110"/>
                </a:moveTo>
                <a:lnTo>
                  <a:pt x="11949" y="1084"/>
                </a:lnTo>
                <a:lnTo>
                  <a:pt x="12078" y="1084"/>
                </a:lnTo>
                <a:lnTo>
                  <a:pt x="12078" y="1110"/>
                </a:lnTo>
                <a:lnTo>
                  <a:pt x="11949" y="1110"/>
                </a:lnTo>
                <a:close/>
                <a:moveTo>
                  <a:pt x="12207" y="1110"/>
                </a:moveTo>
                <a:lnTo>
                  <a:pt x="12207" y="1084"/>
                </a:lnTo>
                <a:lnTo>
                  <a:pt x="12337" y="1084"/>
                </a:lnTo>
                <a:lnTo>
                  <a:pt x="12337" y="1110"/>
                </a:lnTo>
                <a:lnTo>
                  <a:pt x="12207" y="1110"/>
                </a:lnTo>
                <a:close/>
                <a:moveTo>
                  <a:pt x="12465" y="1110"/>
                </a:moveTo>
                <a:lnTo>
                  <a:pt x="12465" y="1084"/>
                </a:lnTo>
                <a:lnTo>
                  <a:pt x="12595" y="1084"/>
                </a:lnTo>
                <a:lnTo>
                  <a:pt x="12595" y="1110"/>
                </a:lnTo>
                <a:lnTo>
                  <a:pt x="12465" y="1110"/>
                </a:lnTo>
                <a:close/>
                <a:moveTo>
                  <a:pt x="12723" y="1110"/>
                </a:moveTo>
                <a:lnTo>
                  <a:pt x="12723" y="1084"/>
                </a:lnTo>
                <a:lnTo>
                  <a:pt x="12853" y="1084"/>
                </a:lnTo>
                <a:lnTo>
                  <a:pt x="12853" y="1110"/>
                </a:lnTo>
                <a:lnTo>
                  <a:pt x="12723" y="1110"/>
                </a:lnTo>
                <a:close/>
                <a:moveTo>
                  <a:pt x="12981" y="1110"/>
                </a:moveTo>
                <a:lnTo>
                  <a:pt x="12981" y="1084"/>
                </a:lnTo>
                <a:lnTo>
                  <a:pt x="13111" y="1084"/>
                </a:lnTo>
                <a:lnTo>
                  <a:pt x="13111" y="1110"/>
                </a:lnTo>
                <a:lnTo>
                  <a:pt x="12981" y="111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40" name="稻壳儿_刀客儿出品_29"/>
          <p:cNvSpPr>
            <a:spLocks/>
          </p:cNvSpPr>
          <p:nvPr/>
        </p:nvSpPr>
        <p:spPr bwMode="auto">
          <a:xfrm>
            <a:off x="10429881" y="1910771"/>
            <a:ext cx="2420365" cy="2054219"/>
          </a:xfrm>
          <a:custGeom>
            <a:avLst/>
            <a:gdLst>
              <a:gd name="T0" fmla="*/ 6110 w 6110"/>
              <a:gd name="T1" fmla="*/ 2369 h 5183"/>
              <a:gd name="T2" fmla="*/ 2000 w 6110"/>
              <a:gd name="T3" fmla="*/ 0 h 5183"/>
              <a:gd name="T4" fmla="*/ 0 w 6110"/>
              <a:gd name="T5" fmla="*/ 1155 h 5183"/>
              <a:gd name="T6" fmla="*/ 0 w 6110"/>
              <a:gd name="T7" fmla="*/ 1156 h 5183"/>
              <a:gd name="T8" fmla="*/ 0 w 6110"/>
              <a:gd name="T9" fmla="*/ 1941 h 5183"/>
              <a:gd name="T10" fmla="*/ 0 w 6110"/>
              <a:gd name="T11" fmla="*/ 2083 h 5183"/>
              <a:gd name="T12" fmla="*/ 3 w 6110"/>
              <a:gd name="T13" fmla="*/ 2809 h 5183"/>
              <a:gd name="T14" fmla="*/ 4110 w 6110"/>
              <a:gd name="T15" fmla="*/ 5183 h 5183"/>
              <a:gd name="T16" fmla="*/ 4110 w 6110"/>
              <a:gd name="T17" fmla="*/ 5145 h 5183"/>
              <a:gd name="T18" fmla="*/ 4110 w 6110"/>
              <a:gd name="T19" fmla="*/ 5095 h 5183"/>
              <a:gd name="T20" fmla="*/ 4110 w 6110"/>
              <a:gd name="T21" fmla="*/ 4452 h 5183"/>
              <a:gd name="T22" fmla="*/ 4110 w 6110"/>
              <a:gd name="T23" fmla="*/ 4310 h 5183"/>
              <a:gd name="T24" fmla="*/ 4110 w 6110"/>
              <a:gd name="T25" fmla="*/ 3525 h 5183"/>
              <a:gd name="T26" fmla="*/ 4110 w 6110"/>
              <a:gd name="T27" fmla="*/ 3525 h 5183"/>
              <a:gd name="T28" fmla="*/ 6110 w 6110"/>
              <a:gd name="T29" fmla="*/ 2369 h 5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110" h="5183">
                <a:moveTo>
                  <a:pt x="6110" y="2369"/>
                </a:moveTo>
                <a:lnTo>
                  <a:pt x="2000" y="0"/>
                </a:lnTo>
                <a:lnTo>
                  <a:pt x="0" y="1155"/>
                </a:lnTo>
                <a:lnTo>
                  <a:pt x="0" y="1156"/>
                </a:lnTo>
                <a:lnTo>
                  <a:pt x="0" y="1941"/>
                </a:lnTo>
                <a:lnTo>
                  <a:pt x="0" y="2083"/>
                </a:lnTo>
                <a:lnTo>
                  <a:pt x="3" y="2809"/>
                </a:lnTo>
                <a:lnTo>
                  <a:pt x="4110" y="5183"/>
                </a:lnTo>
                <a:lnTo>
                  <a:pt x="4110" y="5145"/>
                </a:lnTo>
                <a:lnTo>
                  <a:pt x="4110" y="5095"/>
                </a:lnTo>
                <a:lnTo>
                  <a:pt x="4110" y="4452"/>
                </a:lnTo>
                <a:lnTo>
                  <a:pt x="4110" y="4310"/>
                </a:lnTo>
                <a:lnTo>
                  <a:pt x="4110" y="3525"/>
                </a:lnTo>
                <a:lnTo>
                  <a:pt x="4110" y="3525"/>
                </a:lnTo>
                <a:lnTo>
                  <a:pt x="6110" y="2369"/>
                </a:lnTo>
                <a:close/>
              </a:path>
            </a:pathLst>
          </a:custGeom>
          <a:solidFill>
            <a:srgbClr val="F4BC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41" name="稻壳儿_刀客儿出品_30"/>
          <p:cNvSpPr>
            <a:spLocks/>
          </p:cNvSpPr>
          <p:nvPr/>
        </p:nvSpPr>
        <p:spPr bwMode="auto">
          <a:xfrm>
            <a:off x="9637358" y="3025059"/>
            <a:ext cx="2420365" cy="2052633"/>
          </a:xfrm>
          <a:custGeom>
            <a:avLst/>
            <a:gdLst>
              <a:gd name="T0" fmla="*/ 6109 w 6109"/>
              <a:gd name="T1" fmla="*/ 2369 h 5183"/>
              <a:gd name="T2" fmla="*/ 2005 w 6109"/>
              <a:gd name="T3" fmla="*/ 0 h 5183"/>
              <a:gd name="T4" fmla="*/ 0 w 6109"/>
              <a:gd name="T5" fmla="*/ 1155 h 5183"/>
              <a:gd name="T6" fmla="*/ 0 w 6109"/>
              <a:gd name="T7" fmla="*/ 1155 h 5183"/>
              <a:gd name="T8" fmla="*/ 0 w 6109"/>
              <a:gd name="T9" fmla="*/ 1942 h 5183"/>
              <a:gd name="T10" fmla="*/ 0 w 6109"/>
              <a:gd name="T11" fmla="*/ 2084 h 5183"/>
              <a:gd name="T12" fmla="*/ 0 w 6109"/>
              <a:gd name="T13" fmla="*/ 2725 h 5183"/>
              <a:gd name="T14" fmla="*/ 0 w 6109"/>
              <a:gd name="T15" fmla="*/ 2777 h 5183"/>
              <a:gd name="T16" fmla="*/ 0 w 6109"/>
              <a:gd name="T17" fmla="*/ 2814 h 5183"/>
              <a:gd name="T18" fmla="*/ 4111 w 6109"/>
              <a:gd name="T19" fmla="*/ 5183 h 5183"/>
              <a:gd name="T20" fmla="*/ 4111 w 6109"/>
              <a:gd name="T21" fmla="*/ 5145 h 5183"/>
              <a:gd name="T22" fmla="*/ 4111 w 6109"/>
              <a:gd name="T23" fmla="*/ 5094 h 5183"/>
              <a:gd name="T24" fmla="*/ 4111 w 6109"/>
              <a:gd name="T25" fmla="*/ 4453 h 5183"/>
              <a:gd name="T26" fmla="*/ 4111 w 6109"/>
              <a:gd name="T27" fmla="*/ 4311 h 5183"/>
              <a:gd name="T28" fmla="*/ 4111 w 6109"/>
              <a:gd name="T29" fmla="*/ 3524 h 5183"/>
              <a:gd name="T30" fmla="*/ 4109 w 6109"/>
              <a:gd name="T31" fmla="*/ 3524 h 5183"/>
              <a:gd name="T32" fmla="*/ 6109 w 6109"/>
              <a:gd name="T33" fmla="*/ 2369 h 5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109" h="5183">
                <a:moveTo>
                  <a:pt x="6109" y="2369"/>
                </a:moveTo>
                <a:lnTo>
                  <a:pt x="2005" y="0"/>
                </a:lnTo>
                <a:lnTo>
                  <a:pt x="0" y="1155"/>
                </a:lnTo>
                <a:lnTo>
                  <a:pt x="0" y="1155"/>
                </a:lnTo>
                <a:lnTo>
                  <a:pt x="0" y="1942"/>
                </a:lnTo>
                <a:lnTo>
                  <a:pt x="0" y="2084"/>
                </a:lnTo>
                <a:lnTo>
                  <a:pt x="0" y="2725"/>
                </a:lnTo>
                <a:lnTo>
                  <a:pt x="0" y="2777"/>
                </a:lnTo>
                <a:lnTo>
                  <a:pt x="0" y="2814"/>
                </a:lnTo>
                <a:lnTo>
                  <a:pt x="4111" y="5183"/>
                </a:lnTo>
                <a:lnTo>
                  <a:pt x="4111" y="5145"/>
                </a:lnTo>
                <a:lnTo>
                  <a:pt x="4111" y="5094"/>
                </a:lnTo>
                <a:lnTo>
                  <a:pt x="4111" y="4453"/>
                </a:lnTo>
                <a:lnTo>
                  <a:pt x="4111" y="4311"/>
                </a:lnTo>
                <a:lnTo>
                  <a:pt x="4111" y="3524"/>
                </a:lnTo>
                <a:lnTo>
                  <a:pt x="4109" y="3524"/>
                </a:lnTo>
                <a:lnTo>
                  <a:pt x="6109" y="2369"/>
                </a:lnTo>
                <a:close/>
              </a:path>
            </a:pathLst>
          </a:custGeom>
          <a:solidFill>
            <a:srgbClr val="E656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42" name="稻壳儿_刀客儿出品_31"/>
          <p:cNvSpPr>
            <a:spLocks/>
          </p:cNvSpPr>
          <p:nvPr/>
        </p:nvSpPr>
        <p:spPr bwMode="auto">
          <a:xfrm>
            <a:off x="8843251" y="4140931"/>
            <a:ext cx="2421949" cy="2054219"/>
          </a:xfrm>
          <a:custGeom>
            <a:avLst/>
            <a:gdLst>
              <a:gd name="T0" fmla="*/ 6109 w 6109"/>
              <a:gd name="T1" fmla="*/ 2370 h 5183"/>
              <a:gd name="T2" fmla="*/ 2000 w 6109"/>
              <a:gd name="T3" fmla="*/ 0 h 5183"/>
              <a:gd name="T4" fmla="*/ 0 w 6109"/>
              <a:gd name="T5" fmla="*/ 1156 h 5183"/>
              <a:gd name="T6" fmla="*/ 0 w 6109"/>
              <a:gd name="T7" fmla="*/ 1156 h 5183"/>
              <a:gd name="T8" fmla="*/ 0 w 6109"/>
              <a:gd name="T9" fmla="*/ 1941 h 5183"/>
              <a:gd name="T10" fmla="*/ 0 w 6109"/>
              <a:gd name="T11" fmla="*/ 2085 h 5183"/>
              <a:gd name="T12" fmla="*/ 0 w 6109"/>
              <a:gd name="T13" fmla="*/ 2726 h 5183"/>
              <a:gd name="T14" fmla="*/ 0 w 6109"/>
              <a:gd name="T15" fmla="*/ 2776 h 5183"/>
              <a:gd name="T16" fmla="*/ 0 w 6109"/>
              <a:gd name="T17" fmla="*/ 2814 h 5183"/>
              <a:gd name="T18" fmla="*/ 4111 w 6109"/>
              <a:gd name="T19" fmla="*/ 5183 h 5183"/>
              <a:gd name="T20" fmla="*/ 4111 w 6109"/>
              <a:gd name="T21" fmla="*/ 5145 h 5183"/>
              <a:gd name="T22" fmla="*/ 4111 w 6109"/>
              <a:gd name="T23" fmla="*/ 5095 h 5183"/>
              <a:gd name="T24" fmla="*/ 4111 w 6109"/>
              <a:gd name="T25" fmla="*/ 4452 h 5183"/>
              <a:gd name="T26" fmla="*/ 4111 w 6109"/>
              <a:gd name="T27" fmla="*/ 4310 h 5183"/>
              <a:gd name="T28" fmla="*/ 4111 w 6109"/>
              <a:gd name="T29" fmla="*/ 3525 h 5183"/>
              <a:gd name="T30" fmla="*/ 4111 w 6109"/>
              <a:gd name="T31" fmla="*/ 3525 h 5183"/>
              <a:gd name="T32" fmla="*/ 6109 w 6109"/>
              <a:gd name="T33" fmla="*/ 2370 h 5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109" h="5183">
                <a:moveTo>
                  <a:pt x="6109" y="2370"/>
                </a:moveTo>
                <a:lnTo>
                  <a:pt x="2000" y="0"/>
                </a:lnTo>
                <a:lnTo>
                  <a:pt x="0" y="1156"/>
                </a:lnTo>
                <a:lnTo>
                  <a:pt x="0" y="1156"/>
                </a:lnTo>
                <a:lnTo>
                  <a:pt x="0" y="1941"/>
                </a:lnTo>
                <a:lnTo>
                  <a:pt x="0" y="2085"/>
                </a:lnTo>
                <a:lnTo>
                  <a:pt x="0" y="2726"/>
                </a:lnTo>
                <a:lnTo>
                  <a:pt x="0" y="2776"/>
                </a:lnTo>
                <a:lnTo>
                  <a:pt x="0" y="2814"/>
                </a:lnTo>
                <a:lnTo>
                  <a:pt x="4111" y="5183"/>
                </a:lnTo>
                <a:lnTo>
                  <a:pt x="4111" y="5145"/>
                </a:lnTo>
                <a:lnTo>
                  <a:pt x="4111" y="5095"/>
                </a:lnTo>
                <a:lnTo>
                  <a:pt x="4111" y="4452"/>
                </a:lnTo>
                <a:lnTo>
                  <a:pt x="4111" y="4310"/>
                </a:lnTo>
                <a:lnTo>
                  <a:pt x="4111" y="3525"/>
                </a:lnTo>
                <a:lnTo>
                  <a:pt x="4111" y="3525"/>
                </a:lnTo>
                <a:lnTo>
                  <a:pt x="6109" y="2370"/>
                </a:lnTo>
                <a:close/>
              </a:path>
            </a:pathLst>
          </a:custGeom>
          <a:solidFill>
            <a:srgbClr val="75C3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43" name="稻壳儿_刀客儿出品_32"/>
          <p:cNvSpPr>
            <a:spLocks/>
          </p:cNvSpPr>
          <p:nvPr/>
        </p:nvSpPr>
        <p:spPr bwMode="auto">
          <a:xfrm>
            <a:off x="8052313" y="5255217"/>
            <a:ext cx="2420365" cy="2054219"/>
          </a:xfrm>
          <a:custGeom>
            <a:avLst/>
            <a:gdLst>
              <a:gd name="T0" fmla="*/ 6109 w 6109"/>
              <a:gd name="T1" fmla="*/ 2370 h 5183"/>
              <a:gd name="T2" fmla="*/ 1998 w 6109"/>
              <a:gd name="T3" fmla="*/ 0 h 5183"/>
              <a:gd name="T4" fmla="*/ 0 w 6109"/>
              <a:gd name="T5" fmla="*/ 1156 h 5183"/>
              <a:gd name="T6" fmla="*/ 0 w 6109"/>
              <a:gd name="T7" fmla="*/ 1156 h 5183"/>
              <a:gd name="T8" fmla="*/ 0 w 6109"/>
              <a:gd name="T9" fmla="*/ 1942 h 5183"/>
              <a:gd name="T10" fmla="*/ 0 w 6109"/>
              <a:gd name="T11" fmla="*/ 2084 h 5183"/>
              <a:gd name="T12" fmla="*/ 0 w 6109"/>
              <a:gd name="T13" fmla="*/ 2726 h 5183"/>
              <a:gd name="T14" fmla="*/ 0 w 6109"/>
              <a:gd name="T15" fmla="*/ 2776 h 5183"/>
              <a:gd name="T16" fmla="*/ 0 w 6109"/>
              <a:gd name="T17" fmla="*/ 2814 h 5183"/>
              <a:gd name="T18" fmla="*/ 4109 w 6109"/>
              <a:gd name="T19" fmla="*/ 5183 h 5183"/>
              <a:gd name="T20" fmla="*/ 4109 w 6109"/>
              <a:gd name="T21" fmla="*/ 5145 h 5183"/>
              <a:gd name="T22" fmla="*/ 4109 w 6109"/>
              <a:gd name="T23" fmla="*/ 5095 h 5183"/>
              <a:gd name="T24" fmla="*/ 4109 w 6109"/>
              <a:gd name="T25" fmla="*/ 4453 h 5183"/>
              <a:gd name="T26" fmla="*/ 4109 w 6109"/>
              <a:gd name="T27" fmla="*/ 4311 h 5183"/>
              <a:gd name="T28" fmla="*/ 4109 w 6109"/>
              <a:gd name="T29" fmla="*/ 3525 h 5183"/>
              <a:gd name="T30" fmla="*/ 4109 w 6109"/>
              <a:gd name="T31" fmla="*/ 3525 h 5183"/>
              <a:gd name="T32" fmla="*/ 6109 w 6109"/>
              <a:gd name="T33" fmla="*/ 2370 h 5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109" h="5183">
                <a:moveTo>
                  <a:pt x="6109" y="2370"/>
                </a:moveTo>
                <a:lnTo>
                  <a:pt x="1998" y="0"/>
                </a:lnTo>
                <a:lnTo>
                  <a:pt x="0" y="1156"/>
                </a:lnTo>
                <a:lnTo>
                  <a:pt x="0" y="1156"/>
                </a:lnTo>
                <a:lnTo>
                  <a:pt x="0" y="1942"/>
                </a:lnTo>
                <a:lnTo>
                  <a:pt x="0" y="2084"/>
                </a:lnTo>
                <a:lnTo>
                  <a:pt x="0" y="2726"/>
                </a:lnTo>
                <a:lnTo>
                  <a:pt x="0" y="2776"/>
                </a:lnTo>
                <a:lnTo>
                  <a:pt x="0" y="2814"/>
                </a:lnTo>
                <a:lnTo>
                  <a:pt x="4109" y="5183"/>
                </a:lnTo>
                <a:lnTo>
                  <a:pt x="4109" y="5145"/>
                </a:lnTo>
                <a:lnTo>
                  <a:pt x="4109" y="5095"/>
                </a:lnTo>
                <a:lnTo>
                  <a:pt x="4109" y="4453"/>
                </a:lnTo>
                <a:lnTo>
                  <a:pt x="4109" y="4311"/>
                </a:lnTo>
                <a:lnTo>
                  <a:pt x="4109" y="3525"/>
                </a:lnTo>
                <a:lnTo>
                  <a:pt x="4109" y="3525"/>
                </a:lnTo>
                <a:lnTo>
                  <a:pt x="6109" y="2370"/>
                </a:lnTo>
                <a:close/>
              </a:path>
            </a:pathLst>
          </a:custGeom>
          <a:solidFill>
            <a:srgbClr val="3B50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44" name="稻壳儿_刀客儿出品_33"/>
          <p:cNvSpPr>
            <a:spLocks/>
          </p:cNvSpPr>
          <p:nvPr/>
        </p:nvSpPr>
        <p:spPr bwMode="auto">
          <a:xfrm>
            <a:off x="8052312" y="4611689"/>
            <a:ext cx="4799518" cy="2662876"/>
          </a:xfrm>
          <a:custGeom>
            <a:avLst/>
            <a:gdLst>
              <a:gd name="T0" fmla="*/ 0 w 12110"/>
              <a:gd name="T1" fmla="*/ 4351 h 6720"/>
              <a:gd name="T2" fmla="*/ 8480 w 12110"/>
              <a:gd name="T3" fmla="*/ 0 h 6720"/>
              <a:gd name="T4" fmla="*/ 12110 w 12110"/>
              <a:gd name="T5" fmla="*/ 2096 h 6720"/>
              <a:gd name="T6" fmla="*/ 4109 w 12110"/>
              <a:gd name="T7" fmla="*/ 6720 h 6720"/>
              <a:gd name="T8" fmla="*/ 0 w 12110"/>
              <a:gd name="T9" fmla="*/ 4351 h 6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10" h="6720">
                <a:moveTo>
                  <a:pt x="0" y="4351"/>
                </a:moveTo>
                <a:lnTo>
                  <a:pt x="8480" y="0"/>
                </a:lnTo>
                <a:lnTo>
                  <a:pt x="12110" y="2096"/>
                </a:lnTo>
                <a:lnTo>
                  <a:pt x="4109" y="6720"/>
                </a:lnTo>
                <a:lnTo>
                  <a:pt x="0" y="435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45" name="稻壳儿_刀客儿出品_34"/>
          <p:cNvSpPr>
            <a:spLocks/>
          </p:cNvSpPr>
          <p:nvPr/>
        </p:nvSpPr>
        <p:spPr bwMode="auto">
          <a:xfrm>
            <a:off x="8052312" y="4610105"/>
            <a:ext cx="4679054" cy="2596304"/>
          </a:xfrm>
          <a:custGeom>
            <a:avLst/>
            <a:gdLst>
              <a:gd name="T0" fmla="*/ 0 w 11807"/>
              <a:gd name="T1" fmla="*/ 4180 h 6549"/>
              <a:gd name="T2" fmla="*/ 8178 w 11807"/>
              <a:gd name="T3" fmla="*/ 0 h 6549"/>
              <a:gd name="T4" fmla="*/ 11807 w 11807"/>
              <a:gd name="T5" fmla="*/ 2095 h 6549"/>
              <a:gd name="T6" fmla="*/ 4109 w 11807"/>
              <a:gd name="T7" fmla="*/ 6549 h 6549"/>
              <a:gd name="T8" fmla="*/ 0 w 11807"/>
              <a:gd name="T9" fmla="*/ 4180 h 65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807" h="6549">
                <a:moveTo>
                  <a:pt x="0" y="4180"/>
                </a:moveTo>
                <a:lnTo>
                  <a:pt x="8178" y="0"/>
                </a:lnTo>
                <a:lnTo>
                  <a:pt x="11807" y="2095"/>
                </a:lnTo>
                <a:lnTo>
                  <a:pt x="4109" y="6549"/>
                </a:lnTo>
                <a:lnTo>
                  <a:pt x="0" y="4180"/>
                </a:lnTo>
                <a:close/>
              </a:path>
            </a:pathLst>
          </a:custGeom>
          <a:solidFill>
            <a:srgbClr val="FDFD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46" name="稻壳儿_刀客儿出品_35"/>
          <p:cNvSpPr>
            <a:spLocks/>
          </p:cNvSpPr>
          <p:nvPr/>
        </p:nvSpPr>
        <p:spPr bwMode="auto">
          <a:xfrm>
            <a:off x="8052312" y="4334305"/>
            <a:ext cx="4140139" cy="2174683"/>
          </a:xfrm>
          <a:custGeom>
            <a:avLst/>
            <a:gdLst>
              <a:gd name="T0" fmla="*/ 0 w 10446"/>
              <a:gd name="T1" fmla="*/ 4352 h 5487"/>
              <a:gd name="T2" fmla="*/ 8480 w 10446"/>
              <a:gd name="T3" fmla="*/ 0 h 5487"/>
              <a:gd name="T4" fmla="*/ 10446 w 10446"/>
              <a:gd name="T5" fmla="*/ 1134 h 5487"/>
              <a:gd name="T6" fmla="*/ 1965 w 10446"/>
              <a:gd name="T7" fmla="*/ 5487 h 5487"/>
              <a:gd name="T8" fmla="*/ 0 w 10446"/>
              <a:gd name="T9" fmla="*/ 4352 h 5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46" h="5487">
                <a:moveTo>
                  <a:pt x="0" y="4352"/>
                </a:moveTo>
                <a:lnTo>
                  <a:pt x="8480" y="0"/>
                </a:lnTo>
                <a:lnTo>
                  <a:pt x="10446" y="1134"/>
                </a:lnTo>
                <a:lnTo>
                  <a:pt x="1965" y="5487"/>
                </a:lnTo>
                <a:lnTo>
                  <a:pt x="0" y="4352"/>
                </a:lnTo>
                <a:close/>
              </a:path>
            </a:pathLst>
          </a:custGeom>
          <a:solidFill>
            <a:srgbClr val="429A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47" name="稻壳儿_刀客儿出品_36"/>
          <p:cNvSpPr>
            <a:spLocks/>
          </p:cNvSpPr>
          <p:nvPr/>
        </p:nvSpPr>
        <p:spPr bwMode="auto">
          <a:xfrm>
            <a:off x="8052313" y="6058835"/>
            <a:ext cx="1627842" cy="1147573"/>
          </a:xfrm>
          <a:custGeom>
            <a:avLst/>
            <a:gdLst>
              <a:gd name="T0" fmla="*/ 0 w 4109"/>
              <a:gd name="T1" fmla="*/ 525 h 2894"/>
              <a:gd name="T2" fmla="*/ 0 w 4109"/>
              <a:gd name="T3" fmla="*/ 0 h 2894"/>
              <a:gd name="T4" fmla="*/ 4109 w 4109"/>
              <a:gd name="T5" fmla="*/ 2369 h 2894"/>
              <a:gd name="T6" fmla="*/ 4109 w 4109"/>
              <a:gd name="T7" fmla="*/ 2894 h 2894"/>
              <a:gd name="T8" fmla="*/ 0 w 4109"/>
              <a:gd name="T9" fmla="*/ 525 h 28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09" h="2894">
                <a:moveTo>
                  <a:pt x="0" y="525"/>
                </a:moveTo>
                <a:lnTo>
                  <a:pt x="0" y="0"/>
                </a:lnTo>
                <a:lnTo>
                  <a:pt x="4109" y="2369"/>
                </a:lnTo>
                <a:lnTo>
                  <a:pt x="4109" y="2894"/>
                </a:lnTo>
                <a:lnTo>
                  <a:pt x="0" y="525"/>
                </a:lnTo>
                <a:close/>
              </a:path>
            </a:pathLst>
          </a:custGeom>
          <a:solidFill>
            <a:srgbClr val="9395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48" name="稻壳儿_刀客儿出品_37"/>
          <p:cNvSpPr>
            <a:spLocks/>
          </p:cNvSpPr>
          <p:nvPr/>
        </p:nvSpPr>
        <p:spPr bwMode="auto">
          <a:xfrm>
            <a:off x="8052312" y="4334305"/>
            <a:ext cx="4140139" cy="2174683"/>
          </a:xfrm>
          <a:custGeom>
            <a:avLst/>
            <a:gdLst>
              <a:gd name="T0" fmla="*/ 0 w 10446"/>
              <a:gd name="T1" fmla="*/ 4352 h 5487"/>
              <a:gd name="T2" fmla="*/ 8480 w 10446"/>
              <a:gd name="T3" fmla="*/ 0 h 5487"/>
              <a:gd name="T4" fmla="*/ 10446 w 10446"/>
              <a:gd name="T5" fmla="*/ 1135 h 5487"/>
              <a:gd name="T6" fmla="*/ 1965 w 10446"/>
              <a:gd name="T7" fmla="*/ 5487 h 5487"/>
              <a:gd name="T8" fmla="*/ 0 w 10446"/>
              <a:gd name="T9" fmla="*/ 4352 h 5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46" h="5487">
                <a:moveTo>
                  <a:pt x="0" y="4352"/>
                </a:moveTo>
                <a:lnTo>
                  <a:pt x="8480" y="0"/>
                </a:lnTo>
                <a:lnTo>
                  <a:pt x="10446" y="1135"/>
                </a:lnTo>
                <a:lnTo>
                  <a:pt x="1965" y="5487"/>
                </a:lnTo>
                <a:lnTo>
                  <a:pt x="0" y="4352"/>
                </a:lnTo>
                <a:close/>
              </a:path>
            </a:pathLst>
          </a:custGeom>
          <a:solidFill>
            <a:srgbClr val="FDFD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49" name="稻壳儿_刀客儿出品_38"/>
          <p:cNvSpPr>
            <a:spLocks/>
          </p:cNvSpPr>
          <p:nvPr/>
        </p:nvSpPr>
        <p:spPr bwMode="auto">
          <a:xfrm>
            <a:off x="8052313" y="6023964"/>
            <a:ext cx="1627842" cy="974803"/>
          </a:xfrm>
          <a:custGeom>
            <a:avLst/>
            <a:gdLst>
              <a:gd name="T0" fmla="*/ 0 w 4109"/>
              <a:gd name="T1" fmla="*/ 88 h 2457"/>
              <a:gd name="T2" fmla="*/ 0 w 4109"/>
              <a:gd name="T3" fmla="*/ 0 h 2457"/>
              <a:gd name="T4" fmla="*/ 4109 w 4109"/>
              <a:gd name="T5" fmla="*/ 2369 h 2457"/>
              <a:gd name="T6" fmla="*/ 4109 w 4109"/>
              <a:gd name="T7" fmla="*/ 2457 h 2457"/>
              <a:gd name="T8" fmla="*/ 0 w 4109"/>
              <a:gd name="T9" fmla="*/ 88 h 2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09" h="2457">
                <a:moveTo>
                  <a:pt x="0" y="88"/>
                </a:moveTo>
                <a:lnTo>
                  <a:pt x="0" y="0"/>
                </a:lnTo>
                <a:lnTo>
                  <a:pt x="4109" y="2369"/>
                </a:lnTo>
                <a:lnTo>
                  <a:pt x="4109" y="2457"/>
                </a:lnTo>
                <a:lnTo>
                  <a:pt x="0" y="88"/>
                </a:lnTo>
                <a:close/>
              </a:path>
            </a:pathLst>
          </a:custGeom>
          <a:solidFill>
            <a:srgbClr val="1A33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50" name="稻壳儿_刀客儿出品_39"/>
          <p:cNvSpPr>
            <a:spLocks/>
          </p:cNvSpPr>
          <p:nvPr/>
        </p:nvSpPr>
        <p:spPr bwMode="auto">
          <a:xfrm>
            <a:off x="8052312" y="4299436"/>
            <a:ext cx="4679054" cy="2596304"/>
          </a:xfrm>
          <a:custGeom>
            <a:avLst/>
            <a:gdLst>
              <a:gd name="T0" fmla="*/ 0 w 11807"/>
              <a:gd name="T1" fmla="*/ 4181 h 6550"/>
              <a:gd name="T2" fmla="*/ 8178 w 11807"/>
              <a:gd name="T3" fmla="*/ 0 h 6550"/>
              <a:gd name="T4" fmla="*/ 11807 w 11807"/>
              <a:gd name="T5" fmla="*/ 2096 h 6550"/>
              <a:gd name="T6" fmla="*/ 4109 w 11807"/>
              <a:gd name="T7" fmla="*/ 6550 h 6550"/>
              <a:gd name="T8" fmla="*/ 0 w 11807"/>
              <a:gd name="T9" fmla="*/ 4181 h 6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807" h="6550">
                <a:moveTo>
                  <a:pt x="0" y="4181"/>
                </a:moveTo>
                <a:lnTo>
                  <a:pt x="8178" y="0"/>
                </a:lnTo>
                <a:lnTo>
                  <a:pt x="11807" y="2096"/>
                </a:lnTo>
                <a:lnTo>
                  <a:pt x="4109" y="6550"/>
                </a:lnTo>
                <a:lnTo>
                  <a:pt x="0" y="4181"/>
                </a:lnTo>
                <a:close/>
              </a:path>
            </a:pathLst>
          </a:custGeom>
          <a:solidFill>
            <a:srgbClr val="FDFD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51" name="稻壳儿_刀客儿出品_40"/>
          <p:cNvSpPr>
            <a:spLocks/>
          </p:cNvSpPr>
          <p:nvPr/>
        </p:nvSpPr>
        <p:spPr bwMode="auto">
          <a:xfrm>
            <a:off x="8052312" y="3915854"/>
            <a:ext cx="4140139" cy="2280880"/>
          </a:xfrm>
          <a:custGeom>
            <a:avLst/>
            <a:gdLst>
              <a:gd name="T0" fmla="*/ 0 w 10446"/>
              <a:gd name="T1" fmla="*/ 4625 h 5760"/>
              <a:gd name="T2" fmla="*/ 7999 w 10446"/>
              <a:gd name="T3" fmla="*/ 0 h 5760"/>
              <a:gd name="T4" fmla="*/ 10446 w 10446"/>
              <a:gd name="T5" fmla="*/ 1408 h 5760"/>
              <a:gd name="T6" fmla="*/ 1965 w 10446"/>
              <a:gd name="T7" fmla="*/ 5760 h 5760"/>
              <a:gd name="T8" fmla="*/ 0 w 10446"/>
              <a:gd name="T9" fmla="*/ 4625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46" h="5760">
                <a:moveTo>
                  <a:pt x="0" y="4625"/>
                </a:moveTo>
                <a:lnTo>
                  <a:pt x="7999" y="0"/>
                </a:lnTo>
                <a:lnTo>
                  <a:pt x="10446" y="1408"/>
                </a:lnTo>
                <a:lnTo>
                  <a:pt x="1965" y="5760"/>
                </a:lnTo>
                <a:lnTo>
                  <a:pt x="0" y="4625"/>
                </a:lnTo>
                <a:close/>
              </a:path>
            </a:pathLst>
          </a:custGeom>
          <a:solidFill>
            <a:srgbClr val="429A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52" name="稻壳儿_刀客儿出品_41"/>
          <p:cNvSpPr>
            <a:spLocks/>
          </p:cNvSpPr>
          <p:nvPr/>
        </p:nvSpPr>
        <p:spPr bwMode="auto">
          <a:xfrm>
            <a:off x="8052313" y="5748167"/>
            <a:ext cx="1627842" cy="1147573"/>
          </a:xfrm>
          <a:custGeom>
            <a:avLst/>
            <a:gdLst>
              <a:gd name="T0" fmla="*/ 0 w 4109"/>
              <a:gd name="T1" fmla="*/ 527 h 2896"/>
              <a:gd name="T2" fmla="*/ 0 w 4109"/>
              <a:gd name="T3" fmla="*/ 0 h 2896"/>
              <a:gd name="T4" fmla="*/ 4109 w 4109"/>
              <a:gd name="T5" fmla="*/ 2369 h 2896"/>
              <a:gd name="T6" fmla="*/ 4109 w 4109"/>
              <a:gd name="T7" fmla="*/ 2896 h 2896"/>
              <a:gd name="T8" fmla="*/ 0 w 4109"/>
              <a:gd name="T9" fmla="*/ 527 h 2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09" h="2896">
                <a:moveTo>
                  <a:pt x="0" y="527"/>
                </a:moveTo>
                <a:lnTo>
                  <a:pt x="0" y="0"/>
                </a:lnTo>
                <a:lnTo>
                  <a:pt x="4109" y="2369"/>
                </a:lnTo>
                <a:lnTo>
                  <a:pt x="4109" y="2896"/>
                </a:lnTo>
                <a:lnTo>
                  <a:pt x="0" y="527"/>
                </a:lnTo>
                <a:close/>
              </a:path>
            </a:pathLst>
          </a:custGeom>
          <a:solidFill>
            <a:srgbClr val="9395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53" name="稻壳儿_刀客儿出品_42"/>
          <p:cNvSpPr>
            <a:spLocks/>
          </p:cNvSpPr>
          <p:nvPr/>
        </p:nvSpPr>
        <p:spPr bwMode="auto">
          <a:xfrm>
            <a:off x="9680156" y="4893827"/>
            <a:ext cx="3098764" cy="2345867"/>
          </a:xfrm>
          <a:custGeom>
            <a:avLst/>
            <a:gdLst>
              <a:gd name="T0" fmla="*/ 0 w 7819"/>
              <a:gd name="T1" fmla="*/ 4524 h 5920"/>
              <a:gd name="T2" fmla="*/ 0 w 7819"/>
              <a:gd name="T3" fmla="*/ 5054 h 5920"/>
              <a:gd name="T4" fmla="*/ 0 w 7819"/>
              <a:gd name="T5" fmla="*/ 5137 h 5920"/>
              <a:gd name="T6" fmla="*/ 0 w 7819"/>
              <a:gd name="T7" fmla="*/ 5920 h 5920"/>
              <a:gd name="T8" fmla="*/ 7819 w 7819"/>
              <a:gd name="T9" fmla="*/ 1397 h 5920"/>
              <a:gd name="T10" fmla="*/ 7819 w 7819"/>
              <a:gd name="T11" fmla="*/ 613 h 5920"/>
              <a:gd name="T12" fmla="*/ 7819 w 7819"/>
              <a:gd name="T13" fmla="*/ 531 h 5920"/>
              <a:gd name="T14" fmla="*/ 7819 w 7819"/>
              <a:gd name="T15" fmla="*/ 0 h 5920"/>
              <a:gd name="T16" fmla="*/ 0 w 7819"/>
              <a:gd name="T17" fmla="*/ 4524 h 59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819" h="5920">
                <a:moveTo>
                  <a:pt x="0" y="4524"/>
                </a:moveTo>
                <a:lnTo>
                  <a:pt x="0" y="5054"/>
                </a:lnTo>
                <a:lnTo>
                  <a:pt x="0" y="5137"/>
                </a:lnTo>
                <a:lnTo>
                  <a:pt x="0" y="5920"/>
                </a:lnTo>
                <a:lnTo>
                  <a:pt x="7819" y="1397"/>
                </a:lnTo>
                <a:lnTo>
                  <a:pt x="7819" y="613"/>
                </a:lnTo>
                <a:lnTo>
                  <a:pt x="7819" y="531"/>
                </a:lnTo>
                <a:lnTo>
                  <a:pt x="7819" y="0"/>
                </a:lnTo>
                <a:lnTo>
                  <a:pt x="0" y="4524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54" name="稻壳儿_刀客儿出品_43"/>
          <p:cNvSpPr>
            <a:spLocks/>
          </p:cNvSpPr>
          <p:nvPr/>
        </p:nvSpPr>
        <p:spPr bwMode="auto">
          <a:xfrm>
            <a:off x="8052312" y="3915854"/>
            <a:ext cx="4140139" cy="2282466"/>
          </a:xfrm>
          <a:custGeom>
            <a:avLst/>
            <a:gdLst>
              <a:gd name="T0" fmla="*/ 0 w 10446"/>
              <a:gd name="T1" fmla="*/ 4626 h 5761"/>
              <a:gd name="T2" fmla="*/ 7999 w 10446"/>
              <a:gd name="T3" fmla="*/ 0 h 5761"/>
              <a:gd name="T4" fmla="*/ 10446 w 10446"/>
              <a:gd name="T5" fmla="*/ 1408 h 5761"/>
              <a:gd name="T6" fmla="*/ 1965 w 10446"/>
              <a:gd name="T7" fmla="*/ 5761 h 5761"/>
              <a:gd name="T8" fmla="*/ 0 w 10446"/>
              <a:gd name="T9" fmla="*/ 4626 h 57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46" h="5761">
                <a:moveTo>
                  <a:pt x="0" y="4626"/>
                </a:moveTo>
                <a:lnTo>
                  <a:pt x="7999" y="0"/>
                </a:lnTo>
                <a:lnTo>
                  <a:pt x="10446" y="1408"/>
                </a:lnTo>
                <a:lnTo>
                  <a:pt x="1965" y="5761"/>
                </a:lnTo>
                <a:lnTo>
                  <a:pt x="0" y="4626"/>
                </a:lnTo>
                <a:close/>
              </a:path>
            </a:pathLst>
          </a:custGeom>
          <a:solidFill>
            <a:srgbClr val="FDFD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55" name="稻壳儿_刀客儿出品_44"/>
          <p:cNvSpPr>
            <a:spLocks/>
          </p:cNvSpPr>
          <p:nvPr/>
        </p:nvSpPr>
        <p:spPr bwMode="auto">
          <a:xfrm>
            <a:off x="8052312" y="3880984"/>
            <a:ext cx="4799518" cy="2770659"/>
          </a:xfrm>
          <a:custGeom>
            <a:avLst/>
            <a:gdLst>
              <a:gd name="T0" fmla="*/ 0 w 12110"/>
              <a:gd name="T1" fmla="*/ 4625 h 6994"/>
              <a:gd name="T2" fmla="*/ 7999 w 12110"/>
              <a:gd name="T3" fmla="*/ 0 h 6994"/>
              <a:gd name="T4" fmla="*/ 12110 w 12110"/>
              <a:gd name="T5" fmla="*/ 2369 h 6994"/>
              <a:gd name="T6" fmla="*/ 4109 w 12110"/>
              <a:gd name="T7" fmla="*/ 6994 h 6994"/>
              <a:gd name="T8" fmla="*/ 0 w 12110"/>
              <a:gd name="T9" fmla="*/ 4625 h 6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10" h="6994">
                <a:moveTo>
                  <a:pt x="0" y="4625"/>
                </a:moveTo>
                <a:lnTo>
                  <a:pt x="7999" y="0"/>
                </a:lnTo>
                <a:lnTo>
                  <a:pt x="12110" y="2369"/>
                </a:lnTo>
                <a:lnTo>
                  <a:pt x="4109" y="6994"/>
                </a:lnTo>
                <a:lnTo>
                  <a:pt x="0" y="46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56" name="稻壳儿_刀客儿出品_45"/>
          <p:cNvSpPr>
            <a:spLocks/>
          </p:cNvSpPr>
          <p:nvPr/>
        </p:nvSpPr>
        <p:spPr bwMode="auto">
          <a:xfrm>
            <a:off x="8844835" y="3846112"/>
            <a:ext cx="4006995" cy="2312581"/>
          </a:xfrm>
          <a:custGeom>
            <a:avLst/>
            <a:gdLst>
              <a:gd name="T0" fmla="*/ 0 w 10112"/>
              <a:gd name="T1" fmla="*/ 3468 h 5837"/>
              <a:gd name="T2" fmla="*/ 6002 w 10112"/>
              <a:gd name="T3" fmla="*/ 0 h 5837"/>
              <a:gd name="T4" fmla="*/ 10112 w 10112"/>
              <a:gd name="T5" fmla="*/ 2369 h 5837"/>
              <a:gd name="T6" fmla="*/ 4111 w 10112"/>
              <a:gd name="T7" fmla="*/ 5837 h 5837"/>
              <a:gd name="T8" fmla="*/ 0 w 10112"/>
              <a:gd name="T9" fmla="*/ 3468 h 58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12" h="5837">
                <a:moveTo>
                  <a:pt x="0" y="3468"/>
                </a:moveTo>
                <a:lnTo>
                  <a:pt x="6002" y="0"/>
                </a:lnTo>
                <a:lnTo>
                  <a:pt x="10112" y="2369"/>
                </a:lnTo>
                <a:lnTo>
                  <a:pt x="4111" y="5837"/>
                </a:lnTo>
                <a:lnTo>
                  <a:pt x="0" y="3468"/>
                </a:lnTo>
                <a:close/>
              </a:path>
            </a:pathLst>
          </a:custGeom>
          <a:solidFill>
            <a:srgbClr val="1C626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57" name="稻壳儿_刀客儿出品_46"/>
          <p:cNvSpPr>
            <a:spLocks/>
          </p:cNvSpPr>
          <p:nvPr/>
        </p:nvSpPr>
        <p:spPr bwMode="auto">
          <a:xfrm>
            <a:off x="8844835" y="3846112"/>
            <a:ext cx="4006995" cy="2312581"/>
          </a:xfrm>
          <a:custGeom>
            <a:avLst/>
            <a:gdLst>
              <a:gd name="T0" fmla="*/ 0 w 10112"/>
              <a:gd name="T1" fmla="*/ 3468 h 5837"/>
              <a:gd name="T2" fmla="*/ 6002 w 10112"/>
              <a:gd name="T3" fmla="*/ 0 h 5837"/>
              <a:gd name="T4" fmla="*/ 10112 w 10112"/>
              <a:gd name="T5" fmla="*/ 2369 h 5837"/>
              <a:gd name="T6" fmla="*/ 4111 w 10112"/>
              <a:gd name="T7" fmla="*/ 5837 h 5837"/>
              <a:gd name="T8" fmla="*/ 0 w 10112"/>
              <a:gd name="T9" fmla="*/ 3468 h 58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12" h="5837">
                <a:moveTo>
                  <a:pt x="0" y="3468"/>
                </a:moveTo>
                <a:lnTo>
                  <a:pt x="6002" y="0"/>
                </a:lnTo>
                <a:lnTo>
                  <a:pt x="10112" y="2369"/>
                </a:lnTo>
                <a:lnTo>
                  <a:pt x="4111" y="5837"/>
                </a:lnTo>
                <a:lnTo>
                  <a:pt x="0" y="3468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58" name="稻壳儿_刀客儿出品_47"/>
          <p:cNvSpPr>
            <a:spLocks/>
          </p:cNvSpPr>
          <p:nvPr/>
        </p:nvSpPr>
        <p:spPr bwMode="auto">
          <a:xfrm>
            <a:off x="8844835" y="3846112"/>
            <a:ext cx="3886531" cy="2244424"/>
          </a:xfrm>
          <a:custGeom>
            <a:avLst/>
            <a:gdLst>
              <a:gd name="T0" fmla="*/ 0 w 9809"/>
              <a:gd name="T1" fmla="*/ 3296 h 5665"/>
              <a:gd name="T2" fmla="*/ 5700 w 9809"/>
              <a:gd name="T3" fmla="*/ 0 h 5665"/>
              <a:gd name="T4" fmla="*/ 9809 w 9809"/>
              <a:gd name="T5" fmla="*/ 2369 h 5665"/>
              <a:gd name="T6" fmla="*/ 4111 w 9809"/>
              <a:gd name="T7" fmla="*/ 5665 h 5665"/>
              <a:gd name="T8" fmla="*/ 0 w 9809"/>
              <a:gd name="T9" fmla="*/ 3296 h 56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809" h="5665">
                <a:moveTo>
                  <a:pt x="0" y="3296"/>
                </a:moveTo>
                <a:lnTo>
                  <a:pt x="5700" y="0"/>
                </a:lnTo>
                <a:lnTo>
                  <a:pt x="9809" y="2369"/>
                </a:lnTo>
                <a:lnTo>
                  <a:pt x="4111" y="5665"/>
                </a:lnTo>
                <a:lnTo>
                  <a:pt x="0" y="3296"/>
                </a:lnTo>
                <a:close/>
              </a:path>
            </a:pathLst>
          </a:custGeom>
          <a:solidFill>
            <a:srgbClr val="FDFD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59" name="稻壳儿_刀客儿出品_48"/>
          <p:cNvSpPr>
            <a:spLocks/>
          </p:cNvSpPr>
          <p:nvPr/>
        </p:nvSpPr>
        <p:spPr bwMode="auto">
          <a:xfrm>
            <a:off x="8844835" y="3568729"/>
            <a:ext cx="3347616" cy="1824387"/>
          </a:xfrm>
          <a:custGeom>
            <a:avLst/>
            <a:gdLst>
              <a:gd name="T0" fmla="*/ 0 w 8449"/>
              <a:gd name="T1" fmla="*/ 3468 h 4603"/>
              <a:gd name="T2" fmla="*/ 6002 w 8449"/>
              <a:gd name="T3" fmla="*/ 0 h 4603"/>
              <a:gd name="T4" fmla="*/ 8449 w 8449"/>
              <a:gd name="T5" fmla="*/ 1407 h 4603"/>
              <a:gd name="T6" fmla="*/ 1966 w 8449"/>
              <a:gd name="T7" fmla="*/ 4603 h 4603"/>
              <a:gd name="T8" fmla="*/ 0 w 8449"/>
              <a:gd name="T9" fmla="*/ 3468 h 46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49" h="4603">
                <a:moveTo>
                  <a:pt x="0" y="3468"/>
                </a:moveTo>
                <a:lnTo>
                  <a:pt x="6002" y="0"/>
                </a:lnTo>
                <a:lnTo>
                  <a:pt x="8449" y="1407"/>
                </a:lnTo>
                <a:lnTo>
                  <a:pt x="1966" y="4603"/>
                </a:lnTo>
                <a:lnTo>
                  <a:pt x="0" y="3468"/>
                </a:lnTo>
                <a:close/>
              </a:path>
            </a:pathLst>
          </a:custGeom>
          <a:solidFill>
            <a:srgbClr val="429A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60" name="稻壳儿_刀客儿出品_49"/>
          <p:cNvSpPr>
            <a:spLocks/>
          </p:cNvSpPr>
          <p:nvPr/>
        </p:nvSpPr>
        <p:spPr bwMode="auto">
          <a:xfrm>
            <a:off x="8844836" y="4944548"/>
            <a:ext cx="1627842" cy="1145988"/>
          </a:xfrm>
          <a:custGeom>
            <a:avLst/>
            <a:gdLst>
              <a:gd name="T0" fmla="*/ 0 w 4111"/>
              <a:gd name="T1" fmla="*/ 526 h 2895"/>
              <a:gd name="T2" fmla="*/ 0 w 4111"/>
              <a:gd name="T3" fmla="*/ 0 h 2895"/>
              <a:gd name="T4" fmla="*/ 4111 w 4111"/>
              <a:gd name="T5" fmla="*/ 2369 h 2895"/>
              <a:gd name="T6" fmla="*/ 4111 w 4111"/>
              <a:gd name="T7" fmla="*/ 2895 h 2895"/>
              <a:gd name="T8" fmla="*/ 0 w 4111"/>
              <a:gd name="T9" fmla="*/ 526 h 28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11" h="2895">
                <a:moveTo>
                  <a:pt x="0" y="526"/>
                </a:moveTo>
                <a:lnTo>
                  <a:pt x="0" y="0"/>
                </a:lnTo>
                <a:lnTo>
                  <a:pt x="4111" y="2369"/>
                </a:lnTo>
                <a:lnTo>
                  <a:pt x="4111" y="2895"/>
                </a:lnTo>
                <a:lnTo>
                  <a:pt x="0" y="526"/>
                </a:lnTo>
                <a:close/>
              </a:path>
            </a:pathLst>
          </a:custGeom>
          <a:solidFill>
            <a:srgbClr val="9395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61" name="稻壳儿_刀客儿出品_50"/>
          <p:cNvSpPr>
            <a:spLocks/>
          </p:cNvSpPr>
          <p:nvPr/>
        </p:nvSpPr>
        <p:spPr bwMode="auto">
          <a:xfrm>
            <a:off x="8844835" y="3568729"/>
            <a:ext cx="3347616" cy="1824387"/>
          </a:xfrm>
          <a:custGeom>
            <a:avLst/>
            <a:gdLst>
              <a:gd name="T0" fmla="*/ 0 w 8449"/>
              <a:gd name="T1" fmla="*/ 3468 h 4603"/>
              <a:gd name="T2" fmla="*/ 6002 w 8449"/>
              <a:gd name="T3" fmla="*/ 0 h 4603"/>
              <a:gd name="T4" fmla="*/ 8449 w 8449"/>
              <a:gd name="T5" fmla="*/ 1408 h 4603"/>
              <a:gd name="T6" fmla="*/ 1966 w 8449"/>
              <a:gd name="T7" fmla="*/ 4603 h 4603"/>
              <a:gd name="T8" fmla="*/ 0 w 8449"/>
              <a:gd name="T9" fmla="*/ 3468 h 46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49" h="4603">
                <a:moveTo>
                  <a:pt x="0" y="3468"/>
                </a:moveTo>
                <a:lnTo>
                  <a:pt x="6002" y="0"/>
                </a:lnTo>
                <a:lnTo>
                  <a:pt x="8449" y="1408"/>
                </a:lnTo>
                <a:lnTo>
                  <a:pt x="1966" y="4603"/>
                </a:lnTo>
                <a:lnTo>
                  <a:pt x="0" y="3468"/>
                </a:lnTo>
                <a:close/>
              </a:path>
            </a:pathLst>
          </a:custGeom>
          <a:solidFill>
            <a:srgbClr val="FDFD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62" name="稻壳儿_刀客儿出品_51"/>
          <p:cNvSpPr>
            <a:spLocks/>
          </p:cNvSpPr>
          <p:nvPr/>
        </p:nvSpPr>
        <p:spPr bwMode="auto">
          <a:xfrm>
            <a:off x="8844836" y="4909678"/>
            <a:ext cx="1627842" cy="973218"/>
          </a:xfrm>
          <a:custGeom>
            <a:avLst/>
            <a:gdLst>
              <a:gd name="T0" fmla="*/ 0 w 4111"/>
              <a:gd name="T1" fmla="*/ 88 h 2457"/>
              <a:gd name="T2" fmla="*/ 0 w 4111"/>
              <a:gd name="T3" fmla="*/ 0 h 2457"/>
              <a:gd name="T4" fmla="*/ 4111 w 4111"/>
              <a:gd name="T5" fmla="*/ 2369 h 2457"/>
              <a:gd name="T6" fmla="*/ 4111 w 4111"/>
              <a:gd name="T7" fmla="*/ 2457 h 2457"/>
              <a:gd name="T8" fmla="*/ 0 w 4111"/>
              <a:gd name="T9" fmla="*/ 88 h 2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11" h="2457">
                <a:moveTo>
                  <a:pt x="0" y="88"/>
                </a:moveTo>
                <a:lnTo>
                  <a:pt x="0" y="0"/>
                </a:lnTo>
                <a:lnTo>
                  <a:pt x="4111" y="2369"/>
                </a:lnTo>
                <a:lnTo>
                  <a:pt x="4111" y="2457"/>
                </a:lnTo>
                <a:lnTo>
                  <a:pt x="0" y="88"/>
                </a:lnTo>
                <a:close/>
              </a:path>
            </a:pathLst>
          </a:custGeom>
          <a:solidFill>
            <a:srgbClr val="38A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63" name="稻壳儿_刀客儿出品_52"/>
          <p:cNvSpPr>
            <a:spLocks/>
          </p:cNvSpPr>
          <p:nvPr/>
        </p:nvSpPr>
        <p:spPr bwMode="auto">
          <a:xfrm>
            <a:off x="8844835" y="3533858"/>
            <a:ext cx="3886531" cy="2246009"/>
          </a:xfrm>
          <a:custGeom>
            <a:avLst/>
            <a:gdLst>
              <a:gd name="T0" fmla="*/ 0 w 9809"/>
              <a:gd name="T1" fmla="*/ 3298 h 5666"/>
              <a:gd name="T2" fmla="*/ 5700 w 9809"/>
              <a:gd name="T3" fmla="*/ 0 h 5666"/>
              <a:gd name="T4" fmla="*/ 9809 w 9809"/>
              <a:gd name="T5" fmla="*/ 2369 h 5666"/>
              <a:gd name="T6" fmla="*/ 4111 w 9809"/>
              <a:gd name="T7" fmla="*/ 5666 h 5666"/>
              <a:gd name="T8" fmla="*/ 0 w 9809"/>
              <a:gd name="T9" fmla="*/ 3298 h 5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809" h="5666">
                <a:moveTo>
                  <a:pt x="0" y="3298"/>
                </a:moveTo>
                <a:lnTo>
                  <a:pt x="5700" y="0"/>
                </a:lnTo>
                <a:lnTo>
                  <a:pt x="9809" y="2369"/>
                </a:lnTo>
                <a:lnTo>
                  <a:pt x="4111" y="5666"/>
                </a:lnTo>
                <a:lnTo>
                  <a:pt x="0" y="3298"/>
                </a:lnTo>
                <a:close/>
              </a:path>
            </a:pathLst>
          </a:custGeom>
          <a:solidFill>
            <a:srgbClr val="FDFD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64" name="稻壳儿_刀客儿出品_53"/>
          <p:cNvSpPr>
            <a:spLocks/>
          </p:cNvSpPr>
          <p:nvPr/>
        </p:nvSpPr>
        <p:spPr bwMode="auto">
          <a:xfrm>
            <a:off x="8844835" y="3258060"/>
            <a:ext cx="3347616" cy="1824387"/>
          </a:xfrm>
          <a:custGeom>
            <a:avLst/>
            <a:gdLst>
              <a:gd name="T0" fmla="*/ 0 w 8449"/>
              <a:gd name="T1" fmla="*/ 3468 h 4603"/>
              <a:gd name="T2" fmla="*/ 6002 w 8449"/>
              <a:gd name="T3" fmla="*/ 0 h 4603"/>
              <a:gd name="T4" fmla="*/ 8449 w 8449"/>
              <a:gd name="T5" fmla="*/ 1407 h 4603"/>
              <a:gd name="T6" fmla="*/ 1966 w 8449"/>
              <a:gd name="T7" fmla="*/ 4603 h 4603"/>
              <a:gd name="T8" fmla="*/ 0 w 8449"/>
              <a:gd name="T9" fmla="*/ 3468 h 46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49" h="4603">
                <a:moveTo>
                  <a:pt x="0" y="3468"/>
                </a:moveTo>
                <a:lnTo>
                  <a:pt x="6002" y="0"/>
                </a:lnTo>
                <a:lnTo>
                  <a:pt x="8449" y="1407"/>
                </a:lnTo>
                <a:lnTo>
                  <a:pt x="1966" y="4603"/>
                </a:lnTo>
                <a:lnTo>
                  <a:pt x="0" y="3468"/>
                </a:lnTo>
                <a:close/>
              </a:path>
            </a:pathLst>
          </a:custGeom>
          <a:solidFill>
            <a:srgbClr val="429A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65" name="稻壳儿_刀客儿出品_54"/>
          <p:cNvSpPr>
            <a:spLocks/>
          </p:cNvSpPr>
          <p:nvPr/>
        </p:nvSpPr>
        <p:spPr bwMode="auto">
          <a:xfrm>
            <a:off x="8844836" y="4632295"/>
            <a:ext cx="1627842" cy="1147573"/>
          </a:xfrm>
          <a:custGeom>
            <a:avLst/>
            <a:gdLst>
              <a:gd name="T0" fmla="*/ 0 w 4111"/>
              <a:gd name="T1" fmla="*/ 527 h 2895"/>
              <a:gd name="T2" fmla="*/ 0 w 4111"/>
              <a:gd name="T3" fmla="*/ 0 h 2895"/>
              <a:gd name="T4" fmla="*/ 4111 w 4111"/>
              <a:gd name="T5" fmla="*/ 2369 h 2895"/>
              <a:gd name="T6" fmla="*/ 4111 w 4111"/>
              <a:gd name="T7" fmla="*/ 2895 h 2895"/>
              <a:gd name="T8" fmla="*/ 0 w 4111"/>
              <a:gd name="T9" fmla="*/ 527 h 28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11" h="2895">
                <a:moveTo>
                  <a:pt x="0" y="527"/>
                </a:moveTo>
                <a:lnTo>
                  <a:pt x="0" y="0"/>
                </a:lnTo>
                <a:lnTo>
                  <a:pt x="4111" y="2369"/>
                </a:lnTo>
                <a:lnTo>
                  <a:pt x="4111" y="2895"/>
                </a:lnTo>
                <a:lnTo>
                  <a:pt x="0" y="527"/>
                </a:lnTo>
                <a:close/>
              </a:path>
            </a:pathLst>
          </a:custGeom>
          <a:solidFill>
            <a:srgbClr val="9395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66" name="稻壳儿_刀客儿出品_55"/>
          <p:cNvSpPr>
            <a:spLocks/>
          </p:cNvSpPr>
          <p:nvPr/>
        </p:nvSpPr>
        <p:spPr bwMode="auto">
          <a:xfrm>
            <a:off x="10472677" y="4237617"/>
            <a:ext cx="2307826" cy="1887789"/>
          </a:xfrm>
          <a:custGeom>
            <a:avLst/>
            <a:gdLst>
              <a:gd name="T0" fmla="*/ 0 w 5821"/>
              <a:gd name="T1" fmla="*/ 3367 h 4765"/>
              <a:gd name="T2" fmla="*/ 0 w 5821"/>
              <a:gd name="T3" fmla="*/ 3558 h 4765"/>
              <a:gd name="T4" fmla="*/ 0 w 5821"/>
              <a:gd name="T5" fmla="*/ 3979 h 4765"/>
              <a:gd name="T6" fmla="*/ 0 w 5821"/>
              <a:gd name="T7" fmla="*/ 4765 h 4765"/>
              <a:gd name="T8" fmla="*/ 5821 w 5821"/>
              <a:gd name="T9" fmla="*/ 1399 h 4765"/>
              <a:gd name="T10" fmla="*/ 5821 w 5821"/>
              <a:gd name="T11" fmla="*/ 613 h 4765"/>
              <a:gd name="T12" fmla="*/ 5821 w 5821"/>
              <a:gd name="T13" fmla="*/ 191 h 4765"/>
              <a:gd name="T14" fmla="*/ 5821 w 5821"/>
              <a:gd name="T15" fmla="*/ 0 h 4765"/>
              <a:gd name="T16" fmla="*/ 0 w 5821"/>
              <a:gd name="T17" fmla="*/ 3367 h 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821" h="4765">
                <a:moveTo>
                  <a:pt x="0" y="3367"/>
                </a:moveTo>
                <a:lnTo>
                  <a:pt x="0" y="3558"/>
                </a:lnTo>
                <a:lnTo>
                  <a:pt x="0" y="3979"/>
                </a:lnTo>
                <a:lnTo>
                  <a:pt x="0" y="4765"/>
                </a:lnTo>
                <a:lnTo>
                  <a:pt x="5821" y="1399"/>
                </a:lnTo>
                <a:lnTo>
                  <a:pt x="5821" y="613"/>
                </a:lnTo>
                <a:lnTo>
                  <a:pt x="5821" y="191"/>
                </a:lnTo>
                <a:lnTo>
                  <a:pt x="5821" y="0"/>
                </a:lnTo>
                <a:lnTo>
                  <a:pt x="0" y="3367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67" name="稻壳儿_刀客儿出品_56"/>
          <p:cNvSpPr>
            <a:spLocks/>
          </p:cNvSpPr>
          <p:nvPr/>
        </p:nvSpPr>
        <p:spPr bwMode="auto">
          <a:xfrm>
            <a:off x="8844835" y="3258060"/>
            <a:ext cx="3347616" cy="1824387"/>
          </a:xfrm>
          <a:custGeom>
            <a:avLst/>
            <a:gdLst>
              <a:gd name="T0" fmla="*/ 0 w 8449"/>
              <a:gd name="T1" fmla="*/ 3468 h 4603"/>
              <a:gd name="T2" fmla="*/ 6002 w 8449"/>
              <a:gd name="T3" fmla="*/ 0 h 4603"/>
              <a:gd name="T4" fmla="*/ 8449 w 8449"/>
              <a:gd name="T5" fmla="*/ 1408 h 4603"/>
              <a:gd name="T6" fmla="*/ 1966 w 8449"/>
              <a:gd name="T7" fmla="*/ 4603 h 4603"/>
              <a:gd name="T8" fmla="*/ 0 w 8449"/>
              <a:gd name="T9" fmla="*/ 3468 h 46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49" h="4603">
                <a:moveTo>
                  <a:pt x="0" y="3468"/>
                </a:moveTo>
                <a:lnTo>
                  <a:pt x="6002" y="0"/>
                </a:lnTo>
                <a:lnTo>
                  <a:pt x="8449" y="1408"/>
                </a:lnTo>
                <a:lnTo>
                  <a:pt x="1966" y="4603"/>
                </a:lnTo>
                <a:lnTo>
                  <a:pt x="0" y="3468"/>
                </a:lnTo>
                <a:close/>
              </a:path>
            </a:pathLst>
          </a:custGeom>
          <a:solidFill>
            <a:srgbClr val="FDFD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68" name="稻壳儿_刀客儿出品_57"/>
          <p:cNvSpPr>
            <a:spLocks/>
          </p:cNvSpPr>
          <p:nvPr/>
        </p:nvSpPr>
        <p:spPr bwMode="auto">
          <a:xfrm>
            <a:off x="8844835" y="3223189"/>
            <a:ext cx="4006995" cy="2314166"/>
          </a:xfrm>
          <a:custGeom>
            <a:avLst/>
            <a:gdLst>
              <a:gd name="T0" fmla="*/ 0 w 10112"/>
              <a:gd name="T1" fmla="*/ 3469 h 5838"/>
              <a:gd name="T2" fmla="*/ 6002 w 10112"/>
              <a:gd name="T3" fmla="*/ 0 h 5838"/>
              <a:gd name="T4" fmla="*/ 10112 w 10112"/>
              <a:gd name="T5" fmla="*/ 2370 h 5838"/>
              <a:gd name="T6" fmla="*/ 4110 w 10112"/>
              <a:gd name="T7" fmla="*/ 5838 h 5838"/>
              <a:gd name="T8" fmla="*/ 0 w 10112"/>
              <a:gd name="T9" fmla="*/ 3469 h 5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12" h="5838">
                <a:moveTo>
                  <a:pt x="0" y="3469"/>
                </a:moveTo>
                <a:lnTo>
                  <a:pt x="6002" y="0"/>
                </a:lnTo>
                <a:lnTo>
                  <a:pt x="10112" y="2370"/>
                </a:lnTo>
                <a:lnTo>
                  <a:pt x="4110" y="5838"/>
                </a:lnTo>
                <a:lnTo>
                  <a:pt x="0" y="346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69" name="稻壳儿_刀客儿出品_58"/>
          <p:cNvSpPr>
            <a:spLocks/>
          </p:cNvSpPr>
          <p:nvPr/>
        </p:nvSpPr>
        <p:spPr bwMode="auto">
          <a:xfrm>
            <a:off x="10472677" y="4161537"/>
            <a:ext cx="2379154" cy="2032028"/>
          </a:xfrm>
          <a:custGeom>
            <a:avLst/>
            <a:gdLst>
              <a:gd name="T0" fmla="*/ 75 w 6001"/>
              <a:gd name="T1" fmla="*/ 4211 h 5128"/>
              <a:gd name="T2" fmla="*/ 75 w 6001"/>
              <a:gd name="T3" fmla="*/ 3512 h 5128"/>
              <a:gd name="T4" fmla="*/ 6001 w 6001"/>
              <a:gd name="T5" fmla="*/ 87 h 5128"/>
              <a:gd name="T6" fmla="*/ 6001 w 6001"/>
              <a:gd name="T7" fmla="*/ 0 h 5128"/>
              <a:gd name="T8" fmla="*/ 0 w 6001"/>
              <a:gd name="T9" fmla="*/ 3469 h 5128"/>
              <a:gd name="T10" fmla="*/ 0 w 6001"/>
              <a:gd name="T11" fmla="*/ 3470 h 5128"/>
              <a:gd name="T12" fmla="*/ 0 w 6001"/>
              <a:gd name="T13" fmla="*/ 3555 h 5128"/>
              <a:gd name="T14" fmla="*/ 0 w 6001"/>
              <a:gd name="T15" fmla="*/ 4257 h 5128"/>
              <a:gd name="T16" fmla="*/ 0 w 6001"/>
              <a:gd name="T17" fmla="*/ 4341 h 5128"/>
              <a:gd name="T18" fmla="*/ 0 w 6001"/>
              <a:gd name="T19" fmla="*/ 5039 h 5128"/>
              <a:gd name="T20" fmla="*/ 0 w 6001"/>
              <a:gd name="T21" fmla="*/ 5128 h 5128"/>
              <a:gd name="T22" fmla="*/ 0 w 6001"/>
              <a:gd name="T23" fmla="*/ 5128 h 5128"/>
              <a:gd name="T24" fmla="*/ 6001 w 6001"/>
              <a:gd name="T25" fmla="*/ 1659 h 5128"/>
              <a:gd name="T26" fmla="*/ 6001 w 6001"/>
              <a:gd name="T27" fmla="*/ 1571 h 5128"/>
              <a:gd name="T28" fmla="*/ 75 w 6001"/>
              <a:gd name="T29" fmla="*/ 4996 h 5128"/>
              <a:gd name="T30" fmla="*/ 75 w 6001"/>
              <a:gd name="T31" fmla="*/ 4297 h 5128"/>
              <a:gd name="T32" fmla="*/ 75 w 6001"/>
              <a:gd name="T33" fmla="*/ 4211 h 5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001" h="5128">
                <a:moveTo>
                  <a:pt x="75" y="4211"/>
                </a:moveTo>
                <a:lnTo>
                  <a:pt x="75" y="3512"/>
                </a:lnTo>
                <a:lnTo>
                  <a:pt x="6001" y="87"/>
                </a:lnTo>
                <a:lnTo>
                  <a:pt x="6001" y="0"/>
                </a:lnTo>
                <a:lnTo>
                  <a:pt x="0" y="3469"/>
                </a:lnTo>
                <a:lnTo>
                  <a:pt x="0" y="3470"/>
                </a:lnTo>
                <a:lnTo>
                  <a:pt x="0" y="3555"/>
                </a:lnTo>
                <a:lnTo>
                  <a:pt x="0" y="4257"/>
                </a:lnTo>
                <a:lnTo>
                  <a:pt x="0" y="4341"/>
                </a:lnTo>
                <a:lnTo>
                  <a:pt x="0" y="5039"/>
                </a:lnTo>
                <a:lnTo>
                  <a:pt x="0" y="5128"/>
                </a:lnTo>
                <a:lnTo>
                  <a:pt x="0" y="5128"/>
                </a:lnTo>
                <a:lnTo>
                  <a:pt x="6001" y="1659"/>
                </a:lnTo>
                <a:lnTo>
                  <a:pt x="6001" y="1571"/>
                </a:lnTo>
                <a:lnTo>
                  <a:pt x="75" y="4996"/>
                </a:lnTo>
                <a:lnTo>
                  <a:pt x="75" y="4297"/>
                </a:lnTo>
                <a:lnTo>
                  <a:pt x="75" y="4211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70" name="稻壳儿_刀客儿出品_59"/>
          <p:cNvSpPr>
            <a:spLocks/>
          </p:cNvSpPr>
          <p:nvPr/>
        </p:nvSpPr>
        <p:spPr bwMode="auto">
          <a:xfrm>
            <a:off x="9637358" y="3188317"/>
            <a:ext cx="3214472" cy="1856088"/>
          </a:xfrm>
          <a:custGeom>
            <a:avLst/>
            <a:gdLst>
              <a:gd name="T0" fmla="*/ 0 w 8111"/>
              <a:gd name="T1" fmla="*/ 2313 h 4682"/>
              <a:gd name="T2" fmla="*/ 4001 w 8111"/>
              <a:gd name="T3" fmla="*/ 0 h 4682"/>
              <a:gd name="T4" fmla="*/ 8111 w 8111"/>
              <a:gd name="T5" fmla="*/ 2369 h 4682"/>
              <a:gd name="T6" fmla="*/ 4110 w 8111"/>
              <a:gd name="T7" fmla="*/ 4682 h 4682"/>
              <a:gd name="T8" fmla="*/ 0 w 8111"/>
              <a:gd name="T9" fmla="*/ 2313 h 4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11" h="4682">
                <a:moveTo>
                  <a:pt x="0" y="2313"/>
                </a:moveTo>
                <a:lnTo>
                  <a:pt x="4001" y="0"/>
                </a:lnTo>
                <a:lnTo>
                  <a:pt x="8111" y="2369"/>
                </a:lnTo>
                <a:lnTo>
                  <a:pt x="4110" y="4682"/>
                </a:lnTo>
                <a:lnTo>
                  <a:pt x="0" y="2313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71" name="稻壳儿_刀客儿出品_60"/>
          <p:cNvSpPr>
            <a:spLocks/>
          </p:cNvSpPr>
          <p:nvPr/>
        </p:nvSpPr>
        <p:spPr bwMode="auto">
          <a:xfrm>
            <a:off x="9637357" y="3188318"/>
            <a:ext cx="3094009" cy="1787931"/>
          </a:xfrm>
          <a:custGeom>
            <a:avLst/>
            <a:gdLst>
              <a:gd name="T0" fmla="*/ 0 w 7808"/>
              <a:gd name="T1" fmla="*/ 2143 h 4511"/>
              <a:gd name="T2" fmla="*/ 3699 w 7808"/>
              <a:gd name="T3" fmla="*/ 0 h 4511"/>
              <a:gd name="T4" fmla="*/ 7808 w 7808"/>
              <a:gd name="T5" fmla="*/ 2369 h 4511"/>
              <a:gd name="T6" fmla="*/ 4110 w 7808"/>
              <a:gd name="T7" fmla="*/ 4511 h 4511"/>
              <a:gd name="T8" fmla="*/ 0 w 7808"/>
              <a:gd name="T9" fmla="*/ 2143 h 45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08" h="4511">
                <a:moveTo>
                  <a:pt x="0" y="2143"/>
                </a:moveTo>
                <a:lnTo>
                  <a:pt x="3699" y="0"/>
                </a:lnTo>
                <a:lnTo>
                  <a:pt x="7808" y="2369"/>
                </a:lnTo>
                <a:lnTo>
                  <a:pt x="4110" y="4511"/>
                </a:lnTo>
                <a:lnTo>
                  <a:pt x="0" y="2143"/>
                </a:lnTo>
                <a:close/>
              </a:path>
            </a:pathLst>
          </a:custGeom>
          <a:solidFill>
            <a:srgbClr val="FDFD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72" name="稻壳儿_刀客儿出品_61"/>
          <p:cNvSpPr>
            <a:spLocks/>
          </p:cNvSpPr>
          <p:nvPr/>
        </p:nvSpPr>
        <p:spPr bwMode="auto">
          <a:xfrm>
            <a:off x="9637358" y="2912521"/>
            <a:ext cx="2555093" cy="1366309"/>
          </a:xfrm>
          <a:custGeom>
            <a:avLst/>
            <a:gdLst>
              <a:gd name="T0" fmla="*/ 0 w 6448"/>
              <a:gd name="T1" fmla="*/ 2312 h 3447"/>
              <a:gd name="T2" fmla="*/ 4001 w 6448"/>
              <a:gd name="T3" fmla="*/ 0 h 3447"/>
              <a:gd name="T4" fmla="*/ 6448 w 6448"/>
              <a:gd name="T5" fmla="*/ 1407 h 3447"/>
              <a:gd name="T6" fmla="*/ 1965 w 6448"/>
              <a:gd name="T7" fmla="*/ 3447 h 3447"/>
              <a:gd name="T8" fmla="*/ 0 w 6448"/>
              <a:gd name="T9" fmla="*/ 2312 h 3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48" h="3447">
                <a:moveTo>
                  <a:pt x="0" y="2312"/>
                </a:moveTo>
                <a:lnTo>
                  <a:pt x="4001" y="0"/>
                </a:lnTo>
                <a:lnTo>
                  <a:pt x="6448" y="1407"/>
                </a:lnTo>
                <a:lnTo>
                  <a:pt x="1965" y="3447"/>
                </a:lnTo>
                <a:lnTo>
                  <a:pt x="0" y="2312"/>
                </a:lnTo>
                <a:close/>
              </a:path>
            </a:pathLst>
          </a:custGeom>
          <a:solidFill>
            <a:srgbClr val="429A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73" name="稻壳儿_刀客儿出品_62"/>
          <p:cNvSpPr>
            <a:spLocks/>
          </p:cNvSpPr>
          <p:nvPr/>
        </p:nvSpPr>
        <p:spPr bwMode="auto">
          <a:xfrm>
            <a:off x="9637358" y="3828676"/>
            <a:ext cx="1627842" cy="1147573"/>
          </a:xfrm>
          <a:custGeom>
            <a:avLst/>
            <a:gdLst>
              <a:gd name="T0" fmla="*/ 0 w 4110"/>
              <a:gd name="T1" fmla="*/ 527 h 2895"/>
              <a:gd name="T2" fmla="*/ 0 w 4110"/>
              <a:gd name="T3" fmla="*/ 0 h 2895"/>
              <a:gd name="T4" fmla="*/ 4110 w 4110"/>
              <a:gd name="T5" fmla="*/ 2369 h 2895"/>
              <a:gd name="T6" fmla="*/ 4110 w 4110"/>
              <a:gd name="T7" fmla="*/ 2895 h 2895"/>
              <a:gd name="T8" fmla="*/ 0 w 4110"/>
              <a:gd name="T9" fmla="*/ 527 h 28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10" h="2895">
                <a:moveTo>
                  <a:pt x="0" y="527"/>
                </a:moveTo>
                <a:lnTo>
                  <a:pt x="0" y="0"/>
                </a:lnTo>
                <a:lnTo>
                  <a:pt x="4110" y="2369"/>
                </a:lnTo>
                <a:lnTo>
                  <a:pt x="4110" y="2895"/>
                </a:lnTo>
                <a:lnTo>
                  <a:pt x="0" y="527"/>
                </a:lnTo>
                <a:close/>
              </a:path>
            </a:pathLst>
          </a:custGeom>
          <a:solidFill>
            <a:srgbClr val="9395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74" name="稻壳儿_刀客儿出品_63"/>
          <p:cNvSpPr>
            <a:spLocks/>
          </p:cNvSpPr>
          <p:nvPr/>
        </p:nvSpPr>
        <p:spPr bwMode="auto">
          <a:xfrm>
            <a:off x="9637358" y="2912521"/>
            <a:ext cx="2555093" cy="1366309"/>
          </a:xfrm>
          <a:custGeom>
            <a:avLst/>
            <a:gdLst>
              <a:gd name="T0" fmla="*/ 0 w 6448"/>
              <a:gd name="T1" fmla="*/ 2312 h 3447"/>
              <a:gd name="T2" fmla="*/ 4001 w 6448"/>
              <a:gd name="T3" fmla="*/ 0 h 3447"/>
              <a:gd name="T4" fmla="*/ 6448 w 6448"/>
              <a:gd name="T5" fmla="*/ 1407 h 3447"/>
              <a:gd name="T6" fmla="*/ 1965 w 6448"/>
              <a:gd name="T7" fmla="*/ 3447 h 3447"/>
              <a:gd name="T8" fmla="*/ 0 w 6448"/>
              <a:gd name="T9" fmla="*/ 2312 h 3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48" h="3447">
                <a:moveTo>
                  <a:pt x="0" y="2312"/>
                </a:moveTo>
                <a:lnTo>
                  <a:pt x="4001" y="0"/>
                </a:lnTo>
                <a:lnTo>
                  <a:pt x="6448" y="1407"/>
                </a:lnTo>
                <a:lnTo>
                  <a:pt x="1965" y="3447"/>
                </a:lnTo>
                <a:lnTo>
                  <a:pt x="0" y="2312"/>
                </a:lnTo>
                <a:close/>
              </a:path>
            </a:pathLst>
          </a:custGeom>
          <a:solidFill>
            <a:srgbClr val="FDFD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75" name="稻壳儿_刀客儿出品_64"/>
          <p:cNvSpPr>
            <a:spLocks/>
          </p:cNvSpPr>
          <p:nvPr/>
        </p:nvSpPr>
        <p:spPr bwMode="auto">
          <a:xfrm>
            <a:off x="9637358" y="3793806"/>
            <a:ext cx="1627842" cy="973218"/>
          </a:xfrm>
          <a:custGeom>
            <a:avLst/>
            <a:gdLst>
              <a:gd name="T0" fmla="*/ 0 w 4110"/>
              <a:gd name="T1" fmla="*/ 87 h 2456"/>
              <a:gd name="T2" fmla="*/ 0 w 4110"/>
              <a:gd name="T3" fmla="*/ 0 h 2456"/>
              <a:gd name="T4" fmla="*/ 4110 w 4110"/>
              <a:gd name="T5" fmla="*/ 2368 h 2456"/>
              <a:gd name="T6" fmla="*/ 4110 w 4110"/>
              <a:gd name="T7" fmla="*/ 2456 h 2456"/>
              <a:gd name="T8" fmla="*/ 0 w 4110"/>
              <a:gd name="T9" fmla="*/ 87 h 2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10" h="2456">
                <a:moveTo>
                  <a:pt x="0" y="87"/>
                </a:moveTo>
                <a:lnTo>
                  <a:pt x="0" y="0"/>
                </a:lnTo>
                <a:lnTo>
                  <a:pt x="4110" y="2368"/>
                </a:lnTo>
                <a:lnTo>
                  <a:pt x="4110" y="2456"/>
                </a:lnTo>
                <a:lnTo>
                  <a:pt x="0" y="87"/>
                </a:lnTo>
                <a:close/>
              </a:path>
            </a:pathLst>
          </a:custGeom>
          <a:solidFill>
            <a:srgbClr val="FDA80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76" name="稻壳儿_刀客儿出品_65"/>
          <p:cNvSpPr>
            <a:spLocks/>
          </p:cNvSpPr>
          <p:nvPr/>
        </p:nvSpPr>
        <p:spPr bwMode="auto">
          <a:xfrm>
            <a:off x="9637357" y="2877649"/>
            <a:ext cx="3094009" cy="1786346"/>
          </a:xfrm>
          <a:custGeom>
            <a:avLst/>
            <a:gdLst>
              <a:gd name="T0" fmla="*/ 0 w 7808"/>
              <a:gd name="T1" fmla="*/ 2142 h 4511"/>
              <a:gd name="T2" fmla="*/ 3699 w 7808"/>
              <a:gd name="T3" fmla="*/ 0 h 4511"/>
              <a:gd name="T4" fmla="*/ 7808 w 7808"/>
              <a:gd name="T5" fmla="*/ 2368 h 4511"/>
              <a:gd name="T6" fmla="*/ 4110 w 7808"/>
              <a:gd name="T7" fmla="*/ 4511 h 4511"/>
              <a:gd name="T8" fmla="*/ 0 w 7808"/>
              <a:gd name="T9" fmla="*/ 2142 h 45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08" h="4511">
                <a:moveTo>
                  <a:pt x="0" y="2142"/>
                </a:moveTo>
                <a:lnTo>
                  <a:pt x="3699" y="0"/>
                </a:lnTo>
                <a:lnTo>
                  <a:pt x="7808" y="2368"/>
                </a:lnTo>
                <a:lnTo>
                  <a:pt x="4110" y="4511"/>
                </a:lnTo>
                <a:lnTo>
                  <a:pt x="0" y="2142"/>
                </a:lnTo>
                <a:close/>
              </a:path>
            </a:pathLst>
          </a:custGeom>
          <a:solidFill>
            <a:srgbClr val="FDFD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77" name="稻壳儿_刀客儿出品_66"/>
          <p:cNvSpPr>
            <a:spLocks/>
          </p:cNvSpPr>
          <p:nvPr/>
        </p:nvSpPr>
        <p:spPr bwMode="auto">
          <a:xfrm>
            <a:off x="9637358" y="2600267"/>
            <a:ext cx="2555093" cy="1366309"/>
          </a:xfrm>
          <a:custGeom>
            <a:avLst/>
            <a:gdLst>
              <a:gd name="T0" fmla="*/ 0 w 6448"/>
              <a:gd name="T1" fmla="*/ 2313 h 3448"/>
              <a:gd name="T2" fmla="*/ 4001 w 6448"/>
              <a:gd name="T3" fmla="*/ 0 h 3448"/>
              <a:gd name="T4" fmla="*/ 6448 w 6448"/>
              <a:gd name="T5" fmla="*/ 1408 h 3448"/>
              <a:gd name="T6" fmla="*/ 1965 w 6448"/>
              <a:gd name="T7" fmla="*/ 3448 h 3448"/>
              <a:gd name="T8" fmla="*/ 0 w 6448"/>
              <a:gd name="T9" fmla="*/ 2313 h 3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48" h="3448">
                <a:moveTo>
                  <a:pt x="0" y="2313"/>
                </a:moveTo>
                <a:lnTo>
                  <a:pt x="4001" y="0"/>
                </a:lnTo>
                <a:lnTo>
                  <a:pt x="6448" y="1408"/>
                </a:lnTo>
                <a:lnTo>
                  <a:pt x="1965" y="3448"/>
                </a:lnTo>
                <a:lnTo>
                  <a:pt x="0" y="2313"/>
                </a:lnTo>
                <a:close/>
              </a:path>
            </a:pathLst>
          </a:custGeom>
          <a:solidFill>
            <a:srgbClr val="429A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78" name="稻壳儿_刀客儿出品_67"/>
          <p:cNvSpPr>
            <a:spLocks/>
          </p:cNvSpPr>
          <p:nvPr/>
        </p:nvSpPr>
        <p:spPr bwMode="auto">
          <a:xfrm>
            <a:off x="9637358" y="3516423"/>
            <a:ext cx="1627842" cy="1147573"/>
          </a:xfrm>
          <a:custGeom>
            <a:avLst/>
            <a:gdLst>
              <a:gd name="T0" fmla="*/ 0 w 4110"/>
              <a:gd name="T1" fmla="*/ 527 h 2896"/>
              <a:gd name="T2" fmla="*/ 0 w 4110"/>
              <a:gd name="T3" fmla="*/ 0 h 2896"/>
              <a:gd name="T4" fmla="*/ 4110 w 4110"/>
              <a:gd name="T5" fmla="*/ 2369 h 2896"/>
              <a:gd name="T6" fmla="*/ 4110 w 4110"/>
              <a:gd name="T7" fmla="*/ 2896 h 2896"/>
              <a:gd name="T8" fmla="*/ 0 w 4110"/>
              <a:gd name="T9" fmla="*/ 527 h 2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10" h="2896">
                <a:moveTo>
                  <a:pt x="0" y="527"/>
                </a:moveTo>
                <a:lnTo>
                  <a:pt x="0" y="0"/>
                </a:lnTo>
                <a:lnTo>
                  <a:pt x="4110" y="2369"/>
                </a:lnTo>
                <a:lnTo>
                  <a:pt x="4110" y="2896"/>
                </a:lnTo>
                <a:lnTo>
                  <a:pt x="0" y="527"/>
                </a:lnTo>
                <a:close/>
              </a:path>
            </a:pathLst>
          </a:custGeom>
          <a:solidFill>
            <a:srgbClr val="9395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79" name="稻壳儿_刀客儿出品_68"/>
          <p:cNvSpPr>
            <a:spLocks/>
          </p:cNvSpPr>
          <p:nvPr/>
        </p:nvSpPr>
        <p:spPr bwMode="auto">
          <a:xfrm>
            <a:off x="11265200" y="3579825"/>
            <a:ext cx="1515303" cy="1429711"/>
          </a:xfrm>
          <a:custGeom>
            <a:avLst/>
            <a:gdLst>
              <a:gd name="T0" fmla="*/ 3821 w 3821"/>
              <a:gd name="T1" fmla="*/ 0 h 3609"/>
              <a:gd name="T2" fmla="*/ 3821 w 3821"/>
              <a:gd name="T3" fmla="*/ 1398 h 3609"/>
              <a:gd name="T4" fmla="*/ 227 w 3821"/>
              <a:gd name="T5" fmla="*/ 3478 h 3609"/>
              <a:gd name="T6" fmla="*/ 75 w 3821"/>
              <a:gd name="T7" fmla="*/ 3565 h 3609"/>
              <a:gd name="T8" fmla="*/ 0 w 3821"/>
              <a:gd name="T9" fmla="*/ 3609 h 3609"/>
              <a:gd name="T10" fmla="*/ 0 w 3821"/>
              <a:gd name="T11" fmla="*/ 2211 h 3609"/>
              <a:gd name="T12" fmla="*/ 3821 w 3821"/>
              <a:gd name="T13" fmla="*/ 0 h 3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21" h="3609">
                <a:moveTo>
                  <a:pt x="3821" y="0"/>
                </a:moveTo>
                <a:lnTo>
                  <a:pt x="3821" y="1398"/>
                </a:lnTo>
                <a:lnTo>
                  <a:pt x="227" y="3478"/>
                </a:lnTo>
                <a:lnTo>
                  <a:pt x="75" y="3565"/>
                </a:lnTo>
                <a:lnTo>
                  <a:pt x="0" y="3609"/>
                </a:lnTo>
                <a:lnTo>
                  <a:pt x="0" y="2211"/>
                </a:lnTo>
                <a:lnTo>
                  <a:pt x="3821" y="0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80" name="稻壳儿_刀客儿出品_69"/>
          <p:cNvSpPr>
            <a:spLocks/>
          </p:cNvSpPr>
          <p:nvPr/>
        </p:nvSpPr>
        <p:spPr bwMode="auto">
          <a:xfrm>
            <a:off x="9637358" y="2600267"/>
            <a:ext cx="2555093" cy="1366309"/>
          </a:xfrm>
          <a:custGeom>
            <a:avLst/>
            <a:gdLst>
              <a:gd name="T0" fmla="*/ 0 w 6448"/>
              <a:gd name="T1" fmla="*/ 2313 h 3448"/>
              <a:gd name="T2" fmla="*/ 4001 w 6448"/>
              <a:gd name="T3" fmla="*/ 0 h 3448"/>
              <a:gd name="T4" fmla="*/ 6448 w 6448"/>
              <a:gd name="T5" fmla="*/ 1409 h 3448"/>
              <a:gd name="T6" fmla="*/ 1965 w 6448"/>
              <a:gd name="T7" fmla="*/ 3448 h 3448"/>
              <a:gd name="T8" fmla="*/ 0 w 6448"/>
              <a:gd name="T9" fmla="*/ 2313 h 3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48" h="3448">
                <a:moveTo>
                  <a:pt x="0" y="2313"/>
                </a:moveTo>
                <a:lnTo>
                  <a:pt x="4001" y="0"/>
                </a:lnTo>
                <a:lnTo>
                  <a:pt x="6448" y="1409"/>
                </a:lnTo>
                <a:lnTo>
                  <a:pt x="1965" y="3448"/>
                </a:lnTo>
                <a:lnTo>
                  <a:pt x="0" y="2313"/>
                </a:lnTo>
                <a:close/>
              </a:path>
            </a:pathLst>
          </a:custGeom>
          <a:solidFill>
            <a:srgbClr val="FDFD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81" name="稻壳儿_刀客儿出品_70"/>
          <p:cNvSpPr>
            <a:spLocks/>
          </p:cNvSpPr>
          <p:nvPr/>
        </p:nvSpPr>
        <p:spPr bwMode="auto">
          <a:xfrm>
            <a:off x="9637358" y="2566981"/>
            <a:ext cx="3214472" cy="1854503"/>
          </a:xfrm>
          <a:custGeom>
            <a:avLst/>
            <a:gdLst>
              <a:gd name="T0" fmla="*/ 0 w 8111"/>
              <a:gd name="T1" fmla="*/ 2314 h 4683"/>
              <a:gd name="T2" fmla="*/ 4001 w 8111"/>
              <a:gd name="T3" fmla="*/ 0 h 4683"/>
              <a:gd name="T4" fmla="*/ 8111 w 8111"/>
              <a:gd name="T5" fmla="*/ 2369 h 4683"/>
              <a:gd name="T6" fmla="*/ 4110 w 8111"/>
              <a:gd name="T7" fmla="*/ 4683 h 4683"/>
              <a:gd name="T8" fmla="*/ 0 w 8111"/>
              <a:gd name="T9" fmla="*/ 2314 h 4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11" h="4683">
                <a:moveTo>
                  <a:pt x="0" y="2314"/>
                </a:moveTo>
                <a:lnTo>
                  <a:pt x="4001" y="0"/>
                </a:lnTo>
                <a:lnTo>
                  <a:pt x="8111" y="2369"/>
                </a:lnTo>
                <a:lnTo>
                  <a:pt x="4110" y="4683"/>
                </a:lnTo>
                <a:lnTo>
                  <a:pt x="0" y="231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 dirty="0"/>
          </a:p>
        </p:txBody>
      </p:sp>
      <p:sp>
        <p:nvSpPr>
          <p:cNvPr id="82" name="稻壳儿_刀客儿出品_71"/>
          <p:cNvSpPr>
            <a:spLocks/>
          </p:cNvSpPr>
          <p:nvPr/>
        </p:nvSpPr>
        <p:spPr bwMode="auto">
          <a:xfrm>
            <a:off x="11265200" y="3505328"/>
            <a:ext cx="1586631" cy="1573949"/>
          </a:xfrm>
          <a:custGeom>
            <a:avLst/>
            <a:gdLst>
              <a:gd name="T0" fmla="*/ 75 w 4001"/>
              <a:gd name="T1" fmla="*/ 3056 h 3972"/>
              <a:gd name="T2" fmla="*/ 75 w 4001"/>
              <a:gd name="T3" fmla="*/ 2356 h 3972"/>
              <a:gd name="T4" fmla="*/ 4001 w 4001"/>
              <a:gd name="T5" fmla="*/ 87 h 3972"/>
              <a:gd name="T6" fmla="*/ 4001 w 4001"/>
              <a:gd name="T7" fmla="*/ 0 h 3972"/>
              <a:gd name="T8" fmla="*/ 0 w 4001"/>
              <a:gd name="T9" fmla="*/ 2314 h 3972"/>
              <a:gd name="T10" fmla="*/ 0 w 4001"/>
              <a:gd name="T11" fmla="*/ 2315 h 3972"/>
              <a:gd name="T12" fmla="*/ 0 w 4001"/>
              <a:gd name="T13" fmla="*/ 2400 h 3972"/>
              <a:gd name="T14" fmla="*/ 0 w 4001"/>
              <a:gd name="T15" fmla="*/ 3101 h 3972"/>
              <a:gd name="T16" fmla="*/ 0 w 4001"/>
              <a:gd name="T17" fmla="*/ 3186 h 3972"/>
              <a:gd name="T18" fmla="*/ 0 w 4001"/>
              <a:gd name="T19" fmla="*/ 3884 h 3972"/>
              <a:gd name="T20" fmla="*/ 0 w 4001"/>
              <a:gd name="T21" fmla="*/ 3972 h 3972"/>
              <a:gd name="T22" fmla="*/ 0 w 4001"/>
              <a:gd name="T23" fmla="*/ 3972 h 3972"/>
              <a:gd name="T24" fmla="*/ 0 w 4001"/>
              <a:gd name="T25" fmla="*/ 3972 h 3972"/>
              <a:gd name="T26" fmla="*/ 4001 w 4001"/>
              <a:gd name="T27" fmla="*/ 1659 h 3972"/>
              <a:gd name="T28" fmla="*/ 4001 w 4001"/>
              <a:gd name="T29" fmla="*/ 1571 h 3972"/>
              <a:gd name="T30" fmla="*/ 75 w 4001"/>
              <a:gd name="T31" fmla="*/ 3840 h 3972"/>
              <a:gd name="T32" fmla="*/ 75 w 4001"/>
              <a:gd name="T33" fmla="*/ 3141 h 3972"/>
              <a:gd name="T34" fmla="*/ 75 w 4001"/>
              <a:gd name="T35" fmla="*/ 3056 h 39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001" h="3972">
                <a:moveTo>
                  <a:pt x="75" y="3056"/>
                </a:moveTo>
                <a:lnTo>
                  <a:pt x="75" y="2356"/>
                </a:lnTo>
                <a:lnTo>
                  <a:pt x="4001" y="87"/>
                </a:lnTo>
                <a:lnTo>
                  <a:pt x="4001" y="0"/>
                </a:lnTo>
                <a:lnTo>
                  <a:pt x="0" y="2314"/>
                </a:lnTo>
                <a:lnTo>
                  <a:pt x="0" y="2315"/>
                </a:lnTo>
                <a:lnTo>
                  <a:pt x="0" y="2400"/>
                </a:lnTo>
                <a:lnTo>
                  <a:pt x="0" y="3101"/>
                </a:lnTo>
                <a:lnTo>
                  <a:pt x="0" y="3186"/>
                </a:lnTo>
                <a:lnTo>
                  <a:pt x="0" y="3884"/>
                </a:lnTo>
                <a:lnTo>
                  <a:pt x="0" y="3972"/>
                </a:lnTo>
                <a:lnTo>
                  <a:pt x="0" y="3972"/>
                </a:lnTo>
                <a:lnTo>
                  <a:pt x="0" y="3972"/>
                </a:lnTo>
                <a:lnTo>
                  <a:pt x="4001" y="1659"/>
                </a:lnTo>
                <a:lnTo>
                  <a:pt x="4001" y="1571"/>
                </a:lnTo>
                <a:lnTo>
                  <a:pt x="75" y="3840"/>
                </a:lnTo>
                <a:lnTo>
                  <a:pt x="75" y="3141"/>
                </a:lnTo>
                <a:lnTo>
                  <a:pt x="75" y="305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83" name="稻壳儿_刀客儿出品_72"/>
          <p:cNvSpPr>
            <a:spLocks/>
          </p:cNvSpPr>
          <p:nvPr/>
        </p:nvSpPr>
        <p:spPr bwMode="auto">
          <a:xfrm>
            <a:off x="10431466" y="2530525"/>
            <a:ext cx="2420365" cy="1398010"/>
          </a:xfrm>
          <a:custGeom>
            <a:avLst/>
            <a:gdLst>
              <a:gd name="T0" fmla="*/ 0 w 6109"/>
              <a:gd name="T1" fmla="*/ 1156 h 3525"/>
              <a:gd name="T2" fmla="*/ 2000 w 6109"/>
              <a:gd name="T3" fmla="*/ 0 h 3525"/>
              <a:gd name="T4" fmla="*/ 6109 w 6109"/>
              <a:gd name="T5" fmla="*/ 2369 h 3525"/>
              <a:gd name="T6" fmla="*/ 4109 w 6109"/>
              <a:gd name="T7" fmla="*/ 3525 h 3525"/>
              <a:gd name="T8" fmla="*/ 0 w 6109"/>
              <a:gd name="T9" fmla="*/ 1156 h 3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09" h="3525">
                <a:moveTo>
                  <a:pt x="0" y="1156"/>
                </a:moveTo>
                <a:lnTo>
                  <a:pt x="2000" y="0"/>
                </a:lnTo>
                <a:lnTo>
                  <a:pt x="6109" y="2369"/>
                </a:lnTo>
                <a:lnTo>
                  <a:pt x="4109" y="3525"/>
                </a:lnTo>
                <a:lnTo>
                  <a:pt x="0" y="11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84" name="稻壳儿_刀客儿出品_73"/>
          <p:cNvSpPr>
            <a:spLocks/>
          </p:cNvSpPr>
          <p:nvPr/>
        </p:nvSpPr>
        <p:spPr bwMode="auto">
          <a:xfrm>
            <a:off x="10431466" y="2530524"/>
            <a:ext cx="2299901" cy="1329853"/>
          </a:xfrm>
          <a:custGeom>
            <a:avLst/>
            <a:gdLst>
              <a:gd name="T0" fmla="*/ 0 w 5806"/>
              <a:gd name="T1" fmla="*/ 984 h 3353"/>
              <a:gd name="T2" fmla="*/ 1697 w 5806"/>
              <a:gd name="T3" fmla="*/ 0 h 3353"/>
              <a:gd name="T4" fmla="*/ 5806 w 5806"/>
              <a:gd name="T5" fmla="*/ 2369 h 3353"/>
              <a:gd name="T6" fmla="*/ 4109 w 5806"/>
              <a:gd name="T7" fmla="*/ 3353 h 3353"/>
              <a:gd name="T8" fmla="*/ 0 w 5806"/>
              <a:gd name="T9" fmla="*/ 984 h 3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06" h="3353">
                <a:moveTo>
                  <a:pt x="0" y="984"/>
                </a:moveTo>
                <a:lnTo>
                  <a:pt x="1697" y="0"/>
                </a:lnTo>
                <a:lnTo>
                  <a:pt x="5806" y="2369"/>
                </a:lnTo>
                <a:lnTo>
                  <a:pt x="4109" y="3353"/>
                </a:lnTo>
                <a:lnTo>
                  <a:pt x="0" y="984"/>
                </a:lnTo>
                <a:close/>
              </a:path>
            </a:pathLst>
          </a:custGeom>
          <a:solidFill>
            <a:srgbClr val="FDFD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85" name="稻壳儿_刀客儿出品_74"/>
          <p:cNvSpPr>
            <a:spLocks/>
          </p:cNvSpPr>
          <p:nvPr/>
        </p:nvSpPr>
        <p:spPr bwMode="auto">
          <a:xfrm>
            <a:off x="10431466" y="2254727"/>
            <a:ext cx="1570781" cy="908231"/>
          </a:xfrm>
          <a:custGeom>
            <a:avLst/>
            <a:gdLst>
              <a:gd name="T0" fmla="*/ 0 w 3965"/>
              <a:gd name="T1" fmla="*/ 1155 h 2290"/>
              <a:gd name="T2" fmla="*/ 2000 w 3965"/>
              <a:gd name="T3" fmla="*/ 0 h 2290"/>
              <a:gd name="T4" fmla="*/ 3965 w 3965"/>
              <a:gd name="T5" fmla="*/ 1135 h 2290"/>
              <a:gd name="T6" fmla="*/ 1965 w 3965"/>
              <a:gd name="T7" fmla="*/ 2290 h 2290"/>
              <a:gd name="T8" fmla="*/ 0 w 3965"/>
              <a:gd name="T9" fmla="*/ 1155 h 2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65" h="2290">
                <a:moveTo>
                  <a:pt x="0" y="1155"/>
                </a:moveTo>
                <a:lnTo>
                  <a:pt x="2000" y="0"/>
                </a:lnTo>
                <a:lnTo>
                  <a:pt x="3965" y="1135"/>
                </a:lnTo>
                <a:lnTo>
                  <a:pt x="1965" y="2290"/>
                </a:lnTo>
                <a:lnTo>
                  <a:pt x="0" y="1155"/>
                </a:lnTo>
                <a:close/>
              </a:path>
            </a:pathLst>
          </a:custGeom>
          <a:solidFill>
            <a:srgbClr val="429A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86" name="稻壳儿_刀客儿出品_75"/>
          <p:cNvSpPr>
            <a:spLocks/>
          </p:cNvSpPr>
          <p:nvPr/>
        </p:nvSpPr>
        <p:spPr bwMode="auto">
          <a:xfrm>
            <a:off x="10431467" y="2712804"/>
            <a:ext cx="1627842" cy="1147573"/>
          </a:xfrm>
          <a:custGeom>
            <a:avLst/>
            <a:gdLst>
              <a:gd name="T0" fmla="*/ 0 w 4109"/>
              <a:gd name="T1" fmla="*/ 527 h 2896"/>
              <a:gd name="T2" fmla="*/ 0 w 4109"/>
              <a:gd name="T3" fmla="*/ 0 h 2896"/>
              <a:gd name="T4" fmla="*/ 4109 w 4109"/>
              <a:gd name="T5" fmla="*/ 2369 h 2896"/>
              <a:gd name="T6" fmla="*/ 4109 w 4109"/>
              <a:gd name="T7" fmla="*/ 2896 h 2896"/>
              <a:gd name="T8" fmla="*/ 0 w 4109"/>
              <a:gd name="T9" fmla="*/ 527 h 2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09" h="2896">
                <a:moveTo>
                  <a:pt x="0" y="527"/>
                </a:moveTo>
                <a:lnTo>
                  <a:pt x="0" y="0"/>
                </a:lnTo>
                <a:lnTo>
                  <a:pt x="4109" y="2369"/>
                </a:lnTo>
                <a:lnTo>
                  <a:pt x="4109" y="2896"/>
                </a:lnTo>
                <a:lnTo>
                  <a:pt x="0" y="527"/>
                </a:lnTo>
                <a:close/>
              </a:path>
            </a:pathLst>
          </a:custGeom>
          <a:solidFill>
            <a:srgbClr val="9395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87" name="稻壳儿_刀客儿出品_76"/>
          <p:cNvSpPr>
            <a:spLocks/>
          </p:cNvSpPr>
          <p:nvPr/>
        </p:nvSpPr>
        <p:spPr bwMode="auto">
          <a:xfrm>
            <a:off x="10431466" y="2254727"/>
            <a:ext cx="1570781" cy="908231"/>
          </a:xfrm>
          <a:custGeom>
            <a:avLst/>
            <a:gdLst>
              <a:gd name="T0" fmla="*/ 0 w 3965"/>
              <a:gd name="T1" fmla="*/ 1156 h 2291"/>
              <a:gd name="T2" fmla="*/ 2000 w 3965"/>
              <a:gd name="T3" fmla="*/ 0 h 2291"/>
              <a:gd name="T4" fmla="*/ 3965 w 3965"/>
              <a:gd name="T5" fmla="*/ 1135 h 2291"/>
              <a:gd name="T6" fmla="*/ 1965 w 3965"/>
              <a:gd name="T7" fmla="*/ 2291 h 2291"/>
              <a:gd name="T8" fmla="*/ 0 w 3965"/>
              <a:gd name="T9" fmla="*/ 1156 h 2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65" h="2291">
                <a:moveTo>
                  <a:pt x="0" y="1156"/>
                </a:moveTo>
                <a:lnTo>
                  <a:pt x="2000" y="0"/>
                </a:lnTo>
                <a:lnTo>
                  <a:pt x="3965" y="1135"/>
                </a:lnTo>
                <a:lnTo>
                  <a:pt x="1965" y="2291"/>
                </a:lnTo>
                <a:lnTo>
                  <a:pt x="0" y="1156"/>
                </a:lnTo>
                <a:close/>
              </a:path>
            </a:pathLst>
          </a:custGeom>
          <a:solidFill>
            <a:srgbClr val="FDFD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88" name="稻壳儿_刀客儿出品_77"/>
          <p:cNvSpPr>
            <a:spLocks/>
          </p:cNvSpPr>
          <p:nvPr/>
        </p:nvSpPr>
        <p:spPr bwMode="auto">
          <a:xfrm>
            <a:off x="10431467" y="2677934"/>
            <a:ext cx="1627842" cy="973218"/>
          </a:xfrm>
          <a:custGeom>
            <a:avLst/>
            <a:gdLst>
              <a:gd name="T0" fmla="*/ 0 w 4109"/>
              <a:gd name="T1" fmla="*/ 88 h 2457"/>
              <a:gd name="T2" fmla="*/ 0 w 4109"/>
              <a:gd name="T3" fmla="*/ 0 h 2457"/>
              <a:gd name="T4" fmla="*/ 4109 w 4109"/>
              <a:gd name="T5" fmla="*/ 2369 h 2457"/>
              <a:gd name="T6" fmla="*/ 4109 w 4109"/>
              <a:gd name="T7" fmla="*/ 2457 h 2457"/>
              <a:gd name="T8" fmla="*/ 0 w 4109"/>
              <a:gd name="T9" fmla="*/ 88 h 2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09" h="2457">
                <a:moveTo>
                  <a:pt x="0" y="88"/>
                </a:moveTo>
                <a:lnTo>
                  <a:pt x="0" y="0"/>
                </a:lnTo>
                <a:lnTo>
                  <a:pt x="4109" y="2369"/>
                </a:lnTo>
                <a:lnTo>
                  <a:pt x="4109" y="2457"/>
                </a:lnTo>
                <a:lnTo>
                  <a:pt x="0" y="88"/>
                </a:lnTo>
                <a:close/>
              </a:path>
            </a:pathLst>
          </a:custGeom>
          <a:solidFill>
            <a:srgbClr val="727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89" name="稻壳儿_刀客儿出品_78"/>
          <p:cNvSpPr>
            <a:spLocks/>
          </p:cNvSpPr>
          <p:nvPr/>
        </p:nvSpPr>
        <p:spPr bwMode="auto">
          <a:xfrm>
            <a:off x="10431466" y="2219857"/>
            <a:ext cx="2299901" cy="1328268"/>
          </a:xfrm>
          <a:custGeom>
            <a:avLst/>
            <a:gdLst>
              <a:gd name="T0" fmla="*/ 0 w 5806"/>
              <a:gd name="T1" fmla="*/ 984 h 3353"/>
              <a:gd name="T2" fmla="*/ 1697 w 5806"/>
              <a:gd name="T3" fmla="*/ 0 h 3353"/>
              <a:gd name="T4" fmla="*/ 5806 w 5806"/>
              <a:gd name="T5" fmla="*/ 2369 h 3353"/>
              <a:gd name="T6" fmla="*/ 4109 w 5806"/>
              <a:gd name="T7" fmla="*/ 3353 h 3353"/>
              <a:gd name="T8" fmla="*/ 0 w 5806"/>
              <a:gd name="T9" fmla="*/ 984 h 3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06" h="3353">
                <a:moveTo>
                  <a:pt x="0" y="984"/>
                </a:moveTo>
                <a:lnTo>
                  <a:pt x="1697" y="0"/>
                </a:lnTo>
                <a:lnTo>
                  <a:pt x="5806" y="2369"/>
                </a:lnTo>
                <a:lnTo>
                  <a:pt x="4109" y="3353"/>
                </a:lnTo>
                <a:lnTo>
                  <a:pt x="0" y="984"/>
                </a:lnTo>
                <a:close/>
              </a:path>
            </a:pathLst>
          </a:custGeom>
          <a:solidFill>
            <a:srgbClr val="FDFD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90" name="稻壳儿_刀客儿出品_79"/>
          <p:cNvSpPr>
            <a:spLocks/>
          </p:cNvSpPr>
          <p:nvPr/>
        </p:nvSpPr>
        <p:spPr bwMode="auto">
          <a:xfrm>
            <a:off x="10431466" y="1944058"/>
            <a:ext cx="1570781" cy="906646"/>
          </a:xfrm>
          <a:custGeom>
            <a:avLst/>
            <a:gdLst>
              <a:gd name="T0" fmla="*/ 0 w 3965"/>
              <a:gd name="T1" fmla="*/ 1154 h 2289"/>
              <a:gd name="T2" fmla="*/ 2000 w 3965"/>
              <a:gd name="T3" fmla="*/ 0 h 2289"/>
              <a:gd name="T4" fmla="*/ 3965 w 3965"/>
              <a:gd name="T5" fmla="*/ 1134 h 2289"/>
              <a:gd name="T6" fmla="*/ 1965 w 3965"/>
              <a:gd name="T7" fmla="*/ 2289 h 2289"/>
              <a:gd name="T8" fmla="*/ 0 w 3965"/>
              <a:gd name="T9" fmla="*/ 1154 h 2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65" h="2289">
                <a:moveTo>
                  <a:pt x="0" y="1154"/>
                </a:moveTo>
                <a:lnTo>
                  <a:pt x="2000" y="0"/>
                </a:lnTo>
                <a:lnTo>
                  <a:pt x="3965" y="1134"/>
                </a:lnTo>
                <a:lnTo>
                  <a:pt x="1965" y="2289"/>
                </a:lnTo>
                <a:lnTo>
                  <a:pt x="0" y="1154"/>
                </a:lnTo>
                <a:close/>
              </a:path>
            </a:pathLst>
          </a:custGeom>
          <a:solidFill>
            <a:srgbClr val="429A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91" name="稻壳儿_刀客儿出品_80"/>
          <p:cNvSpPr>
            <a:spLocks/>
          </p:cNvSpPr>
          <p:nvPr/>
        </p:nvSpPr>
        <p:spPr bwMode="auto">
          <a:xfrm>
            <a:off x="10431467" y="2400551"/>
            <a:ext cx="1627842" cy="1147573"/>
          </a:xfrm>
          <a:custGeom>
            <a:avLst/>
            <a:gdLst>
              <a:gd name="T0" fmla="*/ 0 w 4109"/>
              <a:gd name="T1" fmla="*/ 527 h 2896"/>
              <a:gd name="T2" fmla="*/ 0 w 4109"/>
              <a:gd name="T3" fmla="*/ 0 h 2896"/>
              <a:gd name="T4" fmla="*/ 4109 w 4109"/>
              <a:gd name="T5" fmla="*/ 2369 h 2896"/>
              <a:gd name="T6" fmla="*/ 4109 w 4109"/>
              <a:gd name="T7" fmla="*/ 2896 h 2896"/>
              <a:gd name="T8" fmla="*/ 0 w 4109"/>
              <a:gd name="T9" fmla="*/ 527 h 2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09" h="2896">
                <a:moveTo>
                  <a:pt x="0" y="527"/>
                </a:moveTo>
                <a:lnTo>
                  <a:pt x="0" y="0"/>
                </a:lnTo>
                <a:lnTo>
                  <a:pt x="4109" y="2369"/>
                </a:lnTo>
                <a:lnTo>
                  <a:pt x="4109" y="2896"/>
                </a:lnTo>
                <a:lnTo>
                  <a:pt x="0" y="527"/>
                </a:lnTo>
                <a:close/>
              </a:path>
            </a:pathLst>
          </a:custGeom>
          <a:solidFill>
            <a:srgbClr val="9395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92" name="稻壳儿_刀客儿出品_81"/>
          <p:cNvSpPr>
            <a:spLocks/>
          </p:cNvSpPr>
          <p:nvPr/>
        </p:nvSpPr>
        <p:spPr bwMode="auto">
          <a:xfrm>
            <a:off x="12059308" y="2922030"/>
            <a:ext cx="721196" cy="971633"/>
          </a:xfrm>
          <a:custGeom>
            <a:avLst/>
            <a:gdLst>
              <a:gd name="T0" fmla="*/ 0 w 1819"/>
              <a:gd name="T1" fmla="*/ 1052 h 2451"/>
              <a:gd name="T2" fmla="*/ 0 w 1819"/>
              <a:gd name="T3" fmla="*/ 1838 h 2451"/>
              <a:gd name="T4" fmla="*/ 0 w 1819"/>
              <a:gd name="T5" fmla="*/ 1895 h 2451"/>
              <a:gd name="T6" fmla="*/ 0 w 1819"/>
              <a:gd name="T7" fmla="*/ 2451 h 2451"/>
              <a:gd name="T8" fmla="*/ 1819 w 1819"/>
              <a:gd name="T9" fmla="*/ 1397 h 2451"/>
              <a:gd name="T10" fmla="*/ 1819 w 1819"/>
              <a:gd name="T11" fmla="*/ 841 h 2451"/>
              <a:gd name="T12" fmla="*/ 1819 w 1819"/>
              <a:gd name="T13" fmla="*/ 784 h 2451"/>
              <a:gd name="T14" fmla="*/ 1819 w 1819"/>
              <a:gd name="T15" fmla="*/ 0 h 2451"/>
              <a:gd name="T16" fmla="*/ 0 w 1819"/>
              <a:gd name="T17" fmla="*/ 1052 h 2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19" h="2451">
                <a:moveTo>
                  <a:pt x="0" y="1052"/>
                </a:moveTo>
                <a:lnTo>
                  <a:pt x="0" y="1838"/>
                </a:lnTo>
                <a:lnTo>
                  <a:pt x="0" y="1895"/>
                </a:lnTo>
                <a:lnTo>
                  <a:pt x="0" y="2451"/>
                </a:lnTo>
                <a:lnTo>
                  <a:pt x="1819" y="1397"/>
                </a:lnTo>
                <a:lnTo>
                  <a:pt x="1819" y="841"/>
                </a:lnTo>
                <a:lnTo>
                  <a:pt x="1819" y="784"/>
                </a:lnTo>
                <a:lnTo>
                  <a:pt x="1819" y="0"/>
                </a:lnTo>
                <a:lnTo>
                  <a:pt x="0" y="1052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93" name="稻壳儿_刀客儿出品_82"/>
          <p:cNvSpPr>
            <a:spLocks/>
          </p:cNvSpPr>
          <p:nvPr/>
        </p:nvSpPr>
        <p:spPr bwMode="auto">
          <a:xfrm>
            <a:off x="10431466" y="1944058"/>
            <a:ext cx="1570781" cy="906646"/>
          </a:xfrm>
          <a:custGeom>
            <a:avLst/>
            <a:gdLst>
              <a:gd name="T0" fmla="*/ 0 w 3965"/>
              <a:gd name="T1" fmla="*/ 1155 h 2290"/>
              <a:gd name="T2" fmla="*/ 2000 w 3965"/>
              <a:gd name="T3" fmla="*/ 0 h 2290"/>
              <a:gd name="T4" fmla="*/ 3965 w 3965"/>
              <a:gd name="T5" fmla="*/ 1135 h 2290"/>
              <a:gd name="T6" fmla="*/ 1965 w 3965"/>
              <a:gd name="T7" fmla="*/ 2290 h 2290"/>
              <a:gd name="T8" fmla="*/ 0 w 3965"/>
              <a:gd name="T9" fmla="*/ 1155 h 2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65" h="2290">
                <a:moveTo>
                  <a:pt x="0" y="1155"/>
                </a:moveTo>
                <a:lnTo>
                  <a:pt x="2000" y="0"/>
                </a:lnTo>
                <a:lnTo>
                  <a:pt x="3965" y="1135"/>
                </a:lnTo>
                <a:lnTo>
                  <a:pt x="1965" y="2290"/>
                </a:lnTo>
                <a:lnTo>
                  <a:pt x="0" y="1155"/>
                </a:lnTo>
                <a:close/>
              </a:path>
            </a:pathLst>
          </a:custGeom>
          <a:solidFill>
            <a:srgbClr val="FDFD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94" name="稻壳儿_刀客儿出品_83"/>
          <p:cNvSpPr>
            <a:spLocks/>
          </p:cNvSpPr>
          <p:nvPr/>
        </p:nvSpPr>
        <p:spPr bwMode="auto">
          <a:xfrm>
            <a:off x="10431466" y="1909187"/>
            <a:ext cx="2420365" cy="1396424"/>
          </a:xfrm>
          <a:custGeom>
            <a:avLst/>
            <a:gdLst>
              <a:gd name="T0" fmla="*/ 0 w 6109"/>
              <a:gd name="T1" fmla="*/ 1155 h 3525"/>
              <a:gd name="T2" fmla="*/ 2000 w 6109"/>
              <a:gd name="T3" fmla="*/ 0 h 3525"/>
              <a:gd name="T4" fmla="*/ 6109 w 6109"/>
              <a:gd name="T5" fmla="*/ 2369 h 3525"/>
              <a:gd name="T6" fmla="*/ 4109 w 6109"/>
              <a:gd name="T7" fmla="*/ 3525 h 3525"/>
              <a:gd name="T8" fmla="*/ 0 w 6109"/>
              <a:gd name="T9" fmla="*/ 1155 h 3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09" h="3525">
                <a:moveTo>
                  <a:pt x="0" y="1155"/>
                </a:moveTo>
                <a:lnTo>
                  <a:pt x="2000" y="0"/>
                </a:lnTo>
                <a:lnTo>
                  <a:pt x="6109" y="2369"/>
                </a:lnTo>
                <a:lnTo>
                  <a:pt x="4109" y="3525"/>
                </a:lnTo>
                <a:lnTo>
                  <a:pt x="0" y="115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95" name="稻壳儿_刀客儿出品_84"/>
          <p:cNvSpPr>
            <a:spLocks/>
          </p:cNvSpPr>
          <p:nvPr/>
        </p:nvSpPr>
        <p:spPr bwMode="auto">
          <a:xfrm>
            <a:off x="12059307" y="2847534"/>
            <a:ext cx="792523" cy="1115872"/>
          </a:xfrm>
          <a:custGeom>
            <a:avLst/>
            <a:gdLst>
              <a:gd name="T0" fmla="*/ 77 w 2000"/>
              <a:gd name="T1" fmla="*/ 1897 h 2814"/>
              <a:gd name="T2" fmla="*/ 77 w 2000"/>
              <a:gd name="T3" fmla="*/ 1199 h 2814"/>
              <a:gd name="T4" fmla="*/ 2000 w 2000"/>
              <a:gd name="T5" fmla="*/ 87 h 2814"/>
              <a:gd name="T6" fmla="*/ 2000 w 2000"/>
              <a:gd name="T7" fmla="*/ 0 h 2814"/>
              <a:gd name="T8" fmla="*/ 0 w 2000"/>
              <a:gd name="T9" fmla="*/ 1155 h 2814"/>
              <a:gd name="T10" fmla="*/ 0 w 2000"/>
              <a:gd name="T11" fmla="*/ 1156 h 2814"/>
              <a:gd name="T12" fmla="*/ 0 w 2000"/>
              <a:gd name="T13" fmla="*/ 1242 h 2814"/>
              <a:gd name="T14" fmla="*/ 0 w 2000"/>
              <a:gd name="T15" fmla="*/ 1942 h 2814"/>
              <a:gd name="T16" fmla="*/ 0 w 2000"/>
              <a:gd name="T17" fmla="*/ 2028 h 2814"/>
              <a:gd name="T18" fmla="*/ 0 w 2000"/>
              <a:gd name="T19" fmla="*/ 2726 h 2814"/>
              <a:gd name="T20" fmla="*/ 0 w 2000"/>
              <a:gd name="T21" fmla="*/ 2814 h 2814"/>
              <a:gd name="T22" fmla="*/ 1 w 2000"/>
              <a:gd name="T23" fmla="*/ 2813 h 2814"/>
              <a:gd name="T24" fmla="*/ 2000 w 2000"/>
              <a:gd name="T25" fmla="*/ 1658 h 2814"/>
              <a:gd name="T26" fmla="*/ 2000 w 2000"/>
              <a:gd name="T27" fmla="*/ 1570 h 2814"/>
              <a:gd name="T28" fmla="*/ 77 w 2000"/>
              <a:gd name="T29" fmla="*/ 2682 h 2814"/>
              <a:gd name="T30" fmla="*/ 77 w 2000"/>
              <a:gd name="T31" fmla="*/ 1984 h 2814"/>
              <a:gd name="T32" fmla="*/ 77 w 2000"/>
              <a:gd name="T33" fmla="*/ 1897 h 2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000" h="2814">
                <a:moveTo>
                  <a:pt x="77" y="1897"/>
                </a:moveTo>
                <a:lnTo>
                  <a:pt x="77" y="1199"/>
                </a:lnTo>
                <a:lnTo>
                  <a:pt x="2000" y="87"/>
                </a:lnTo>
                <a:lnTo>
                  <a:pt x="2000" y="0"/>
                </a:lnTo>
                <a:lnTo>
                  <a:pt x="0" y="1155"/>
                </a:lnTo>
                <a:lnTo>
                  <a:pt x="0" y="1156"/>
                </a:lnTo>
                <a:lnTo>
                  <a:pt x="0" y="1242"/>
                </a:lnTo>
                <a:lnTo>
                  <a:pt x="0" y="1942"/>
                </a:lnTo>
                <a:lnTo>
                  <a:pt x="0" y="2028"/>
                </a:lnTo>
                <a:lnTo>
                  <a:pt x="0" y="2726"/>
                </a:lnTo>
                <a:lnTo>
                  <a:pt x="0" y="2814"/>
                </a:lnTo>
                <a:lnTo>
                  <a:pt x="1" y="2813"/>
                </a:lnTo>
                <a:lnTo>
                  <a:pt x="2000" y="1658"/>
                </a:lnTo>
                <a:lnTo>
                  <a:pt x="2000" y="1570"/>
                </a:lnTo>
                <a:lnTo>
                  <a:pt x="77" y="2682"/>
                </a:lnTo>
                <a:lnTo>
                  <a:pt x="77" y="1984"/>
                </a:lnTo>
                <a:lnTo>
                  <a:pt x="77" y="189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6208" name="稻壳儿_刀客儿出品_85"/>
          <p:cNvSpPr>
            <a:spLocks/>
          </p:cNvSpPr>
          <p:nvPr/>
        </p:nvSpPr>
        <p:spPr bwMode="auto">
          <a:xfrm>
            <a:off x="9680156" y="5367756"/>
            <a:ext cx="3098764" cy="1794271"/>
          </a:xfrm>
          <a:custGeom>
            <a:avLst/>
            <a:gdLst>
              <a:gd name="T0" fmla="*/ 7823 w 7823"/>
              <a:gd name="T1" fmla="*/ 0 h 4528"/>
              <a:gd name="T2" fmla="*/ 8 w 7823"/>
              <a:gd name="T3" fmla="*/ 4528 h 4528"/>
              <a:gd name="T4" fmla="*/ 0 w 7823"/>
              <a:gd name="T5" fmla="*/ 4517 h 4528"/>
              <a:gd name="T6" fmla="*/ 7823 w 7823"/>
              <a:gd name="T7" fmla="*/ 0 h 4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823" h="4528">
                <a:moveTo>
                  <a:pt x="7823" y="0"/>
                </a:moveTo>
                <a:lnTo>
                  <a:pt x="8" y="4528"/>
                </a:lnTo>
                <a:lnTo>
                  <a:pt x="0" y="4517"/>
                </a:lnTo>
                <a:lnTo>
                  <a:pt x="7823" y="0"/>
                </a:lnTo>
                <a:close/>
              </a:path>
            </a:pathLst>
          </a:custGeom>
          <a:solidFill>
            <a:srgbClr val="9395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6209" name="稻壳儿_刀客儿出品_86"/>
          <p:cNvSpPr>
            <a:spLocks/>
          </p:cNvSpPr>
          <p:nvPr/>
        </p:nvSpPr>
        <p:spPr bwMode="auto">
          <a:xfrm>
            <a:off x="9680156" y="5288504"/>
            <a:ext cx="3098764" cy="1795856"/>
          </a:xfrm>
          <a:custGeom>
            <a:avLst/>
            <a:gdLst>
              <a:gd name="T0" fmla="*/ 7823 w 7823"/>
              <a:gd name="T1" fmla="*/ 0 h 4530"/>
              <a:gd name="T2" fmla="*/ 8 w 7823"/>
              <a:gd name="T3" fmla="*/ 4530 h 4530"/>
              <a:gd name="T4" fmla="*/ 0 w 7823"/>
              <a:gd name="T5" fmla="*/ 4519 h 4530"/>
              <a:gd name="T6" fmla="*/ 7823 w 7823"/>
              <a:gd name="T7" fmla="*/ 0 h 4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823" h="4530">
                <a:moveTo>
                  <a:pt x="7823" y="0"/>
                </a:moveTo>
                <a:lnTo>
                  <a:pt x="8" y="4530"/>
                </a:lnTo>
                <a:lnTo>
                  <a:pt x="0" y="4519"/>
                </a:lnTo>
                <a:lnTo>
                  <a:pt x="7823" y="0"/>
                </a:lnTo>
                <a:close/>
              </a:path>
            </a:pathLst>
          </a:custGeom>
          <a:solidFill>
            <a:srgbClr val="9395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6210" name="稻壳儿_刀客儿出品_87"/>
          <p:cNvSpPr>
            <a:spLocks/>
          </p:cNvSpPr>
          <p:nvPr/>
        </p:nvSpPr>
        <p:spPr bwMode="auto">
          <a:xfrm>
            <a:off x="9680156" y="5210836"/>
            <a:ext cx="3098764" cy="1794271"/>
          </a:xfrm>
          <a:custGeom>
            <a:avLst/>
            <a:gdLst>
              <a:gd name="T0" fmla="*/ 7823 w 7823"/>
              <a:gd name="T1" fmla="*/ 0 h 4530"/>
              <a:gd name="T2" fmla="*/ 8 w 7823"/>
              <a:gd name="T3" fmla="*/ 4530 h 4530"/>
              <a:gd name="T4" fmla="*/ 0 w 7823"/>
              <a:gd name="T5" fmla="*/ 4518 h 4530"/>
              <a:gd name="T6" fmla="*/ 7823 w 7823"/>
              <a:gd name="T7" fmla="*/ 0 h 4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823" h="4530">
                <a:moveTo>
                  <a:pt x="7823" y="0"/>
                </a:moveTo>
                <a:lnTo>
                  <a:pt x="8" y="4530"/>
                </a:lnTo>
                <a:lnTo>
                  <a:pt x="0" y="4518"/>
                </a:lnTo>
                <a:lnTo>
                  <a:pt x="7823" y="0"/>
                </a:lnTo>
                <a:close/>
              </a:path>
            </a:pathLst>
          </a:custGeom>
          <a:solidFill>
            <a:srgbClr val="9395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6212" name="稻壳儿_刀客儿出品_88"/>
          <p:cNvSpPr>
            <a:spLocks/>
          </p:cNvSpPr>
          <p:nvPr/>
        </p:nvSpPr>
        <p:spPr bwMode="auto">
          <a:xfrm>
            <a:off x="9680156" y="5131583"/>
            <a:ext cx="3098764" cy="1794271"/>
          </a:xfrm>
          <a:custGeom>
            <a:avLst/>
            <a:gdLst>
              <a:gd name="T0" fmla="*/ 7823 w 7823"/>
              <a:gd name="T1" fmla="*/ 0 h 4528"/>
              <a:gd name="T2" fmla="*/ 8 w 7823"/>
              <a:gd name="T3" fmla="*/ 4528 h 4528"/>
              <a:gd name="T4" fmla="*/ 0 w 7823"/>
              <a:gd name="T5" fmla="*/ 4518 h 4528"/>
              <a:gd name="T6" fmla="*/ 7823 w 7823"/>
              <a:gd name="T7" fmla="*/ 0 h 4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823" h="4528">
                <a:moveTo>
                  <a:pt x="7823" y="0"/>
                </a:moveTo>
                <a:lnTo>
                  <a:pt x="8" y="4528"/>
                </a:lnTo>
                <a:lnTo>
                  <a:pt x="0" y="4518"/>
                </a:lnTo>
                <a:lnTo>
                  <a:pt x="7823" y="0"/>
                </a:lnTo>
                <a:close/>
              </a:path>
            </a:pathLst>
          </a:custGeom>
          <a:solidFill>
            <a:srgbClr val="9395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6213" name="稻壳儿_刀客儿出品_89"/>
          <p:cNvSpPr>
            <a:spLocks/>
          </p:cNvSpPr>
          <p:nvPr/>
        </p:nvSpPr>
        <p:spPr bwMode="auto">
          <a:xfrm>
            <a:off x="9680156" y="5052331"/>
            <a:ext cx="3098764" cy="1794271"/>
          </a:xfrm>
          <a:custGeom>
            <a:avLst/>
            <a:gdLst>
              <a:gd name="T0" fmla="*/ 7823 w 7823"/>
              <a:gd name="T1" fmla="*/ 0 h 4529"/>
              <a:gd name="T2" fmla="*/ 8 w 7823"/>
              <a:gd name="T3" fmla="*/ 4529 h 4529"/>
              <a:gd name="T4" fmla="*/ 0 w 7823"/>
              <a:gd name="T5" fmla="*/ 4517 h 4529"/>
              <a:gd name="T6" fmla="*/ 7823 w 7823"/>
              <a:gd name="T7" fmla="*/ 0 h 45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823" h="4529">
                <a:moveTo>
                  <a:pt x="7823" y="0"/>
                </a:moveTo>
                <a:lnTo>
                  <a:pt x="8" y="4529"/>
                </a:lnTo>
                <a:lnTo>
                  <a:pt x="0" y="4517"/>
                </a:lnTo>
                <a:lnTo>
                  <a:pt x="7823" y="0"/>
                </a:lnTo>
                <a:close/>
              </a:path>
            </a:pathLst>
          </a:custGeom>
          <a:solidFill>
            <a:srgbClr val="9395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6214" name="稻壳儿_刀客儿出品_90"/>
          <p:cNvSpPr>
            <a:spLocks/>
          </p:cNvSpPr>
          <p:nvPr/>
        </p:nvSpPr>
        <p:spPr bwMode="auto">
          <a:xfrm>
            <a:off x="9680156" y="4973079"/>
            <a:ext cx="3098764" cy="1794271"/>
          </a:xfrm>
          <a:custGeom>
            <a:avLst/>
            <a:gdLst>
              <a:gd name="T0" fmla="*/ 7823 w 7823"/>
              <a:gd name="T1" fmla="*/ 0 h 4528"/>
              <a:gd name="T2" fmla="*/ 8 w 7823"/>
              <a:gd name="T3" fmla="*/ 4528 h 4528"/>
              <a:gd name="T4" fmla="*/ 0 w 7823"/>
              <a:gd name="T5" fmla="*/ 4517 h 4528"/>
              <a:gd name="T6" fmla="*/ 7823 w 7823"/>
              <a:gd name="T7" fmla="*/ 0 h 4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823" h="4528">
                <a:moveTo>
                  <a:pt x="7823" y="0"/>
                </a:moveTo>
                <a:lnTo>
                  <a:pt x="8" y="4528"/>
                </a:lnTo>
                <a:lnTo>
                  <a:pt x="0" y="4517"/>
                </a:lnTo>
                <a:lnTo>
                  <a:pt x="7823" y="0"/>
                </a:lnTo>
                <a:close/>
              </a:path>
            </a:pathLst>
          </a:custGeom>
          <a:solidFill>
            <a:srgbClr val="9395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6215" name="稻壳儿_刀客儿出品_91"/>
          <p:cNvSpPr>
            <a:spLocks/>
          </p:cNvSpPr>
          <p:nvPr/>
        </p:nvSpPr>
        <p:spPr bwMode="auto">
          <a:xfrm>
            <a:off x="10502793" y="4789213"/>
            <a:ext cx="2277711" cy="1317173"/>
          </a:xfrm>
          <a:custGeom>
            <a:avLst/>
            <a:gdLst>
              <a:gd name="T0" fmla="*/ 5746 w 5746"/>
              <a:gd name="T1" fmla="*/ 0 h 3322"/>
              <a:gd name="T2" fmla="*/ 0 w 5746"/>
              <a:gd name="T3" fmla="*/ 3322 h 3322"/>
              <a:gd name="T4" fmla="*/ 5746 w 5746"/>
              <a:gd name="T5" fmla="*/ 0 h 3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46" h="3322">
                <a:moveTo>
                  <a:pt x="5746" y="0"/>
                </a:moveTo>
                <a:lnTo>
                  <a:pt x="0" y="3322"/>
                </a:lnTo>
                <a:lnTo>
                  <a:pt x="5746" y="0"/>
                </a:lnTo>
                <a:close/>
              </a:path>
            </a:pathLst>
          </a:custGeom>
          <a:solidFill>
            <a:srgbClr val="38A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6216" name="稻壳儿_刀客儿出品_92"/>
          <p:cNvSpPr>
            <a:spLocks/>
          </p:cNvSpPr>
          <p:nvPr/>
        </p:nvSpPr>
        <p:spPr bwMode="auto">
          <a:xfrm>
            <a:off x="10501209" y="4709961"/>
            <a:ext cx="2279295" cy="1318758"/>
          </a:xfrm>
          <a:custGeom>
            <a:avLst/>
            <a:gdLst>
              <a:gd name="T0" fmla="*/ 5749 w 5749"/>
              <a:gd name="T1" fmla="*/ 0 h 3328"/>
              <a:gd name="T2" fmla="*/ 7 w 5749"/>
              <a:gd name="T3" fmla="*/ 3328 h 3328"/>
              <a:gd name="T4" fmla="*/ 0 w 5749"/>
              <a:gd name="T5" fmla="*/ 3318 h 3328"/>
              <a:gd name="T6" fmla="*/ 5749 w 5749"/>
              <a:gd name="T7" fmla="*/ 0 h 3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49" h="3328">
                <a:moveTo>
                  <a:pt x="5749" y="0"/>
                </a:moveTo>
                <a:lnTo>
                  <a:pt x="7" y="3328"/>
                </a:lnTo>
                <a:lnTo>
                  <a:pt x="0" y="3318"/>
                </a:lnTo>
                <a:lnTo>
                  <a:pt x="5749" y="0"/>
                </a:lnTo>
                <a:close/>
              </a:path>
            </a:pathLst>
          </a:custGeom>
          <a:solidFill>
            <a:srgbClr val="9395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6217" name="稻壳儿_刀客儿出品_93"/>
          <p:cNvSpPr>
            <a:spLocks/>
          </p:cNvSpPr>
          <p:nvPr/>
        </p:nvSpPr>
        <p:spPr bwMode="auto">
          <a:xfrm>
            <a:off x="10501209" y="4630709"/>
            <a:ext cx="2279295" cy="1320343"/>
          </a:xfrm>
          <a:custGeom>
            <a:avLst/>
            <a:gdLst>
              <a:gd name="T0" fmla="*/ 5749 w 5749"/>
              <a:gd name="T1" fmla="*/ 0 h 3328"/>
              <a:gd name="T2" fmla="*/ 7 w 5749"/>
              <a:gd name="T3" fmla="*/ 3328 h 3328"/>
              <a:gd name="T4" fmla="*/ 0 w 5749"/>
              <a:gd name="T5" fmla="*/ 3318 h 3328"/>
              <a:gd name="T6" fmla="*/ 5749 w 5749"/>
              <a:gd name="T7" fmla="*/ 0 h 3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49" h="3328">
                <a:moveTo>
                  <a:pt x="5749" y="0"/>
                </a:moveTo>
                <a:lnTo>
                  <a:pt x="7" y="3328"/>
                </a:lnTo>
                <a:lnTo>
                  <a:pt x="0" y="3318"/>
                </a:lnTo>
                <a:lnTo>
                  <a:pt x="5749" y="0"/>
                </a:lnTo>
                <a:close/>
              </a:path>
            </a:pathLst>
          </a:custGeom>
          <a:solidFill>
            <a:srgbClr val="9395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6218" name="稻壳儿_刀客儿出品_94"/>
          <p:cNvSpPr>
            <a:spLocks/>
          </p:cNvSpPr>
          <p:nvPr/>
        </p:nvSpPr>
        <p:spPr bwMode="auto">
          <a:xfrm>
            <a:off x="10501209" y="4551457"/>
            <a:ext cx="2279295" cy="1320343"/>
          </a:xfrm>
          <a:custGeom>
            <a:avLst/>
            <a:gdLst>
              <a:gd name="T0" fmla="*/ 5749 w 5749"/>
              <a:gd name="T1" fmla="*/ 0 h 3329"/>
              <a:gd name="T2" fmla="*/ 7 w 5749"/>
              <a:gd name="T3" fmla="*/ 3329 h 3329"/>
              <a:gd name="T4" fmla="*/ 0 w 5749"/>
              <a:gd name="T5" fmla="*/ 3317 h 3329"/>
              <a:gd name="T6" fmla="*/ 5749 w 5749"/>
              <a:gd name="T7" fmla="*/ 0 h 3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49" h="3329">
                <a:moveTo>
                  <a:pt x="5749" y="0"/>
                </a:moveTo>
                <a:lnTo>
                  <a:pt x="7" y="3329"/>
                </a:lnTo>
                <a:lnTo>
                  <a:pt x="0" y="3317"/>
                </a:lnTo>
                <a:lnTo>
                  <a:pt x="5749" y="0"/>
                </a:lnTo>
                <a:close/>
              </a:path>
            </a:pathLst>
          </a:custGeom>
          <a:solidFill>
            <a:srgbClr val="9395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6219" name="稻壳儿_刀客儿出品_95"/>
          <p:cNvSpPr>
            <a:spLocks/>
          </p:cNvSpPr>
          <p:nvPr/>
        </p:nvSpPr>
        <p:spPr bwMode="auto">
          <a:xfrm>
            <a:off x="10501209" y="4473790"/>
            <a:ext cx="2279295" cy="1318758"/>
          </a:xfrm>
          <a:custGeom>
            <a:avLst/>
            <a:gdLst>
              <a:gd name="T0" fmla="*/ 5749 w 5749"/>
              <a:gd name="T1" fmla="*/ 0 h 3329"/>
              <a:gd name="T2" fmla="*/ 7 w 5749"/>
              <a:gd name="T3" fmla="*/ 3329 h 3329"/>
              <a:gd name="T4" fmla="*/ 0 w 5749"/>
              <a:gd name="T5" fmla="*/ 3318 h 3329"/>
              <a:gd name="T6" fmla="*/ 5749 w 5749"/>
              <a:gd name="T7" fmla="*/ 0 h 3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49" h="3329">
                <a:moveTo>
                  <a:pt x="5749" y="0"/>
                </a:moveTo>
                <a:lnTo>
                  <a:pt x="7" y="3329"/>
                </a:lnTo>
                <a:lnTo>
                  <a:pt x="0" y="3318"/>
                </a:lnTo>
                <a:lnTo>
                  <a:pt x="5749" y="0"/>
                </a:lnTo>
                <a:close/>
              </a:path>
            </a:pathLst>
          </a:custGeom>
          <a:solidFill>
            <a:srgbClr val="9395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6220" name="稻壳儿_刀客儿出品_96"/>
          <p:cNvSpPr>
            <a:spLocks/>
          </p:cNvSpPr>
          <p:nvPr/>
        </p:nvSpPr>
        <p:spPr bwMode="auto">
          <a:xfrm>
            <a:off x="10501209" y="4394538"/>
            <a:ext cx="2279295" cy="1318758"/>
          </a:xfrm>
          <a:custGeom>
            <a:avLst/>
            <a:gdLst>
              <a:gd name="T0" fmla="*/ 5749 w 5749"/>
              <a:gd name="T1" fmla="*/ 0 h 3330"/>
              <a:gd name="T2" fmla="*/ 7 w 5749"/>
              <a:gd name="T3" fmla="*/ 3330 h 3330"/>
              <a:gd name="T4" fmla="*/ 0 w 5749"/>
              <a:gd name="T5" fmla="*/ 3318 h 3330"/>
              <a:gd name="T6" fmla="*/ 5749 w 5749"/>
              <a:gd name="T7" fmla="*/ 0 h 3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49" h="3330">
                <a:moveTo>
                  <a:pt x="5749" y="0"/>
                </a:moveTo>
                <a:lnTo>
                  <a:pt x="7" y="3330"/>
                </a:lnTo>
                <a:lnTo>
                  <a:pt x="0" y="3318"/>
                </a:lnTo>
                <a:lnTo>
                  <a:pt x="5749" y="0"/>
                </a:lnTo>
                <a:close/>
              </a:path>
            </a:pathLst>
          </a:custGeom>
          <a:solidFill>
            <a:srgbClr val="9395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6221" name="稻壳儿_刀客儿出品_97"/>
          <p:cNvSpPr>
            <a:spLocks/>
          </p:cNvSpPr>
          <p:nvPr/>
        </p:nvSpPr>
        <p:spPr bwMode="auto">
          <a:xfrm>
            <a:off x="10501209" y="4315285"/>
            <a:ext cx="2279295" cy="1318758"/>
          </a:xfrm>
          <a:custGeom>
            <a:avLst/>
            <a:gdLst>
              <a:gd name="T0" fmla="*/ 5749 w 5749"/>
              <a:gd name="T1" fmla="*/ 0 h 3328"/>
              <a:gd name="T2" fmla="*/ 7 w 5749"/>
              <a:gd name="T3" fmla="*/ 3328 h 3328"/>
              <a:gd name="T4" fmla="*/ 0 w 5749"/>
              <a:gd name="T5" fmla="*/ 3318 h 3328"/>
              <a:gd name="T6" fmla="*/ 5749 w 5749"/>
              <a:gd name="T7" fmla="*/ 0 h 3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49" h="3328">
                <a:moveTo>
                  <a:pt x="5749" y="0"/>
                </a:moveTo>
                <a:lnTo>
                  <a:pt x="7" y="3328"/>
                </a:lnTo>
                <a:lnTo>
                  <a:pt x="0" y="3318"/>
                </a:lnTo>
                <a:lnTo>
                  <a:pt x="5749" y="0"/>
                </a:lnTo>
                <a:close/>
              </a:path>
            </a:pathLst>
          </a:custGeom>
          <a:solidFill>
            <a:srgbClr val="9395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6222" name="稻壳儿_刀客儿出品_98"/>
          <p:cNvSpPr>
            <a:spLocks/>
          </p:cNvSpPr>
          <p:nvPr/>
        </p:nvSpPr>
        <p:spPr bwMode="auto">
          <a:xfrm>
            <a:off x="11293731" y="4053753"/>
            <a:ext cx="1486773" cy="860679"/>
          </a:xfrm>
          <a:custGeom>
            <a:avLst/>
            <a:gdLst>
              <a:gd name="T0" fmla="*/ 3749 w 3749"/>
              <a:gd name="T1" fmla="*/ 0 h 2172"/>
              <a:gd name="T2" fmla="*/ 7 w 3749"/>
              <a:gd name="T3" fmla="*/ 2172 h 2172"/>
              <a:gd name="T4" fmla="*/ 0 w 3749"/>
              <a:gd name="T5" fmla="*/ 2162 h 2172"/>
              <a:gd name="T6" fmla="*/ 3749 w 3749"/>
              <a:gd name="T7" fmla="*/ 0 h 2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49" h="2172">
                <a:moveTo>
                  <a:pt x="3749" y="0"/>
                </a:moveTo>
                <a:lnTo>
                  <a:pt x="7" y="2172"/>
                </a:lnTo>
                <a:lnTo>
                  <a:pt x="0" y="2162"/>
                </a:lnTo>
                <a:lnTo>
                  <a:pt x="3749" y="0"/>
                </a:lnTo>
                <a:close/>
              </a:path>
            </a:pathLst>
          </a:custGeom>
          <a:solidFill>
            <a:srgbClr val="9395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6223" name="稻壳儿_刀客儿出品_99"/>
          <p:cNvSpPr>
            <a:spLocks/>
          </p:cNvSpPr>
          <p:nvPr/>
        </p:nvSpPr>
        <p:spPr bwMode="auto">
          <a:xfrm>
            <a:off x="11293731" y="3976086"/>
            <a:ext cx="1486773" cy="860679"/>
          </a:xfrm>
          <a:custGeom>
            <a:avLst/>
            <a:gdLst>
              <a:gd name="T0" fmla="*/ 3749 w 3749"/>
              <a:gd name="T1" fmla="*/ 0 h 2172"/>
              <a:gd name="T2" fmla="*/ 7 w 3749"/>
              <a:gd name="T3" fmla="*/ 2172 h 2172"/>
              <a:gd name="T4" fmla="*/ 0 w 3749"/>
              <a:gd name="T5" fmla="*/ 2160 h 2172"/>
              <a:gd name="T6" fmla="*/ 3749 w 3749"/>
              <a:gd name="T7" fmla="*/ 0 h 2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49" h="2172">
                <a:moveTo>
                  <a:pt x="3749" y="0"/>
                </a:moveTo>
                <a:lnTo>
                  <a:pt x="7" y="2172"/>
                </a:lnTo>
                <a:lnTo>
                  <a:pt x="0" y="2160"/>
                </a:lnTo>
                <a:lnTo>
                  <a:pt x="3749" y="0"/>
                </a:lnTo>
                <a:close/>
              </a:path>
            </a:pathLst>
          </a:custGeom>
          <a:solidFill>
            <a:srgbClr val="9395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6224" name="稻壳儿_刀客儿出品_100"/>
          <p:cNvSpPr>
            <a:spLocks/>
          </p:cNvSpPr>
          <p:nvPr/>
        </p:nvSpPr>
        <p:spPr bwMode="auto">
          <a:xfrm>
            <a:off x="11293731" y="3896835"/>
            <a:ext cx="1486773" cy="859094"/>
          </a:xfrm>
          <a:custGeom>
            <a:avLst/>
            <a:gdLst>
              <a:gd name="T0" fmla="*/ 3749 w 3749"/>
              <a:gd name="T1" fmla="*/ 0 h 2171"/>
              <a:gd name="T2" fmla="*/ 7 w 3749"/>
              <a:gd name="T3" fmla="*/ 2171 h 2171"/>
              <a:gd name="T4" fmla="*/ 0 w 3749"/>
              <a:gd name="T5" fmla="*/ 2160 h 2171"/>
              <a:gd name="T6" fmla="*/ 3749 w 3749"/>
              <a:gd name="T7" fmla="*/ 0 h 2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49" h="2171">
                <a:moveTo>
                  <a:pt x="3749" y="0"/>
                </a:moveTo>
                <a:lnTo>
                  <a:pt x="7" y="2171"/>
                </a:lnTo>
                <a:lnTo>
                  <a:pt x="0" y="2160"/>
                </a:lnTo>
                <a:lnTo>
                  <a:pt x="3749" y="0"/>
                </a:lnTo>
                <a:close/>
              </a:path>
            </a:pathLst>
          </a:custGeom>
          <a:solidFill>
            <a:srgbClr val="9395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6226" name="稻壳儿_刀客儿出品_101"/>
          <p:cNvSpPr>
            <a:spLocks/>
          </p:cNvSpPr>
          <p:nvPr/>
        </p:nvSpPr>
        <p:spPr bwMode="auto">
          <a:xfrm>
            <a:off x="11293731" y="3817582"/>
            <a:ext cx="1486773" cy="860679"/>
          </a:xfrm>
          <a:custGeom>
            <a:avLst/>
            <a:gdLst>
              <a:gd name="T0" fmla="*/ 3749 w 3749"/>
              <a:gd name="T1" fmla="*/ 0 h 2172"/>
              <a:gd name="T2" fmla="*/ 7 w 3749"/>
              <a:gd name="T3" fmla="*/ 2172 h 2172"/>
              <a:gd name="T4" fmla="*/ 0 w 3749"/>
              <a:gd name="T5" fmla="*/ 2160 h 2172"/>
              <a:gd name="T6" fmla="*/ 3749 w 3749"/>
              <a:gd name="T7" fmla="*/ 0 h 2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49" h="2172">
                <a:moveTo>
                  <a:pt x="3749" y="0"/>
                </a:moveTo>
                <a:lnTo>
                  <a:pt x="7" y="2172"/>
                </a:lnTo>
                <a:lnTo>
                  <a:pt x="0" y="2160"/>
                </a:lnTo>
                <a:lnTo>
                  <a:pt x="3749" y="0"/>
                </a:lnTo>
                <a:close/>
              </a:path>
            </a:pathLst>
          </a:custGeom>
          <a:solidFill>
            <a:srgbClr val="9395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6227" name="稻壳儿_刀客儿出品_102"/>
          <p:cNvSpPr>
            <a:spLocks/>
          </p:cNvSpPr>
          <p:nvPr/>
        </p:nvSpPr>
        <p:spPr bwMode="auto">
          <a:xfrm>
            <a:off x="11293731" y="3738329"/>
            <a:ext cx="1486773" cy="860679"/>
          </a:xfrm>
          <a:custGeom>
            <a:avLst/>
            <a:gdLst>
              <a:gd name="T0" fmla="*/ 3749 w 3749"/>
              <a:gd name="T1" fmla="*/ 0 h 2172"/>
              <a:gd name="T2" fmla="*/ 7 w 3749"/>
              <a:gd name="T3" fmla="*/ 2172 h 2172"/>
              <a:gd name="T4" fmla="*/ 0 w 3749"/>
              <a:gd name="T5" fmla="*/ 2161 h 2172"/>
              <a:gd name="T6" fmla="*/ 3749 w 3749"/>
              <a:gd name="T7" fmla="*/ 0 h 2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49" h="2172">
                <a:moveTo>
                  <a:pt x="3749" y="0"/>
                </a:moveTo>
                <a:lnTo>
                  <a:pt x="7" y="2172"/>
                </a:lnTo>
                <a:lnTo>
                  <a:pt x="0" y="2161"/>
                </a:lnTo>
                <a:lnTo>
                  <a:pt x="3749" y="0"/>
                </a:lnTo>
                <a:close/>
              </a:path>
            </a:pathLst>
          </a:custGeom>
          <a:solidFill>
            <a:srgbClr val="9395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6228" name="稻壳儿_刀客儿出品_103"/>
          <p:cNvSpPr>
            <a:spLocks/>
          </p:cNvSpPr>
          <p:nvPr/>
        </p:nvSpPr>
        <p:spPr bwMode="auto">
          <a:xfrm>
            <a:off x="11293731" y="3659077"/>
            <a:ext cx="1486773" cy="860679"/>
          </a:xfrm>
          <a:custGeom>
            <a:avLst/>
            <a:gdLst>
              <a:gd name="T0" fmla="*/ 3749 w 3749"/>
              <a:gd name="T1" fmla="*/ 0 h 2172"/>
              <a:gd name="T2" fmla="*/ 7 w 3749"/>
              <a:gd name="T3" fmla="*/ 2172 h 2172"/>
              <a:gd name="T4" fmla="*/ 0 w 3749"/>
              <a:gd name="T5" fmla="*/ 2162 h 2172"/>
              <a:gd name="T6" fmla="*/ 3749 w 3749"/>
              <a:gd name="T7" fmla="*/ 0 h 2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49" h="2172">
                <a:moveTo>
                  <a:pt x="3749" y="0"/>
                </a:moveTo>
                <a:lnTo>
                  <a:pt x="7" y="2172"/>
                </a:lnTo>
                <a:lnTo>
                  <a:pt x="0" y="2162"/>
                </a:lnTo>
                <a:lnTo>
                  <a:pt x="3749" y="0"/>
                </a:lnTo>
                <a:close/>
              </a:path>
            </a:pathLst>
          </a:custGeom>
          <a:solidFill>
            <a:srgbClr val="9395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6229" name="稻壳儿_刀客儿出品_104"/>
          <p:cNvSpPr>
            <a:spLocks/>
          </p:cNvSpPr>
          <p:nvPr/>
        </p:nvSpPr>
        <p:spPr bwMode="auto">
          <a:xfrm>
            <a:off x="12087838" y="3397545"/>
            <a:ext cx="692666" cy="401016"/>
          </a:xfrm>
          <a:custGeom>
            <a:avLst/>
            <a:gdLst>
              <a:gd name="T0" fmla="*/ 1748 w 1748"/>
              <a:gd name="T1" fmla="*/ 0 h 1015"/>
              <a:gd name="T2" fmla="*/ 6 w 1748"/>
              <a:gd name="T3" fmla="*/ 1015 h 1015"/>
              <a:gd name="T4" fmla="*/ 0 w 1748"/>
              <a:gd name="T5" fmla="*/ 1004 h 1015"/>
              <a:gd name="T6" fmla="*/ 1748 w 1748"/>
              <a:gd name="T7" fmla="*/ 0 h 10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48" h="1015">
                <a:moveTo>
                  <a:pt x="1748" y="0"/>
                </a:moveTo>
                <a:lnTo>
                  <a:pt x="6" y="1015"/>
                </a:lnTo>
                <a:lnTo>
                  <a:pt x="0" y="1004"/>
                </a:lnTo>
                <a:lnTo>
                  <a:pt x="1748" y="0"/>
                </a:lnTo>
                <a:close/>
              </a:path>
            </a:pathLst>
          </a:custGeom>
          <a:solidFill>
            <a:srgbClr val="3734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6230" name="稻壳儿_刀客儿出品_105"/>
          <p:cNvSpPr>
            <a:spLocks/>
          </p:cNvSpPr>
          <p:nvPr/>
        </p:nvSpPr>
        <p:spPr bwMode="auto">
          <a:xfrm>
            <a:off x="12087838" y="3318292"/>
            <a:ext cx="692666" cy="402601"/>
          </a:xfrm>
          <a:custGeom>
            <a:avLst/>
            <a:gdLst>
              <a:gd name="T0" fmla="*/ 1748 w 1748"/>
              <a:gd name="T1" fmla="*/ 0 h 1016"/>
              <a:gd name="T2" fmla="*/ 6 w 1748"/>
              <a:gd name="T3" fmla="*/ 1016 h 1016"/>
              <a:gd name="T4" fmla="*/ 0 w 1748"/>
              <a:gd name="T5" fmla="*/ 1004 h 1016"/>
              <a:gd name="T6" fmla="*/ 1748 w 1748"/>
              <a:gd name="T7" fmla="*/ 0 h 10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48" h="1016">
                <a:moveTo>
                  <a:pt x="1748" y="0"/>
                </a:moveTo>
                <a:lnTo>
                  <a:pt x="6" y="1016"/>
                </a:lnTo>
                <a:lnTo>
                  <a:pt x="0" y="1004"/>
                </a:lnTo>
                <a:lnTo>
                  <a:pt x="1748" y="0"/>
                </a:lnTo>
                <a:close/>
              </a:path>
            </a:pathLst>
          </a:custGeom>
          <a:solidFill>
            <a:srgbClr val="3734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6231" name="稻壳儿_刀客儿出品_106"/>
          <p:cNvSpPr>
            <a:spLocks/>
          </p:cNvSpPr>
          <p:nvPr/>
        </p:nvSpPr>
        <p:spPr bwMode="auto">
          <a:xfrm>
            <a:off x="12087838" y="3239040"/>
            <a:ext cx="692666" cy="402601"/>
          </a:xfrm>
          <a:custGeom>
            <a:avLst/>
            <a:gdLst>
              <a:gd name="T0" fmla="*/ 1748 w 1748"/>
              <a:gd name="T1" fmla="*/ 0 h 1015"/>
              <a:gd name="T2" fmla="*/ 6 w 1748"/>
              <a:gd name="T3" fmla="*/ 1015 h 1015"/>
              <a:gd name="T4" fmla="*/ 0 w 1748"/>
              <a:gd name="T5" fmla="*/ 1005 h 1015"/>
              <a:gd name="T6" fmla="*/ 1748 w 1748"/>
              <a:gd name="T7" fmla="*/ 0 h 10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48" h="1015">
                <a:moveTo>
                  <a:pt x="1748" y="0"/>
                </a:moveTo>
                <a:lnTo>
                  <a:pt x="6" y="1015"/>
                </a:lnTo>
                <a:lnTo>
                  <a:pt x="0" y="1005"/>
                </a:lnTo>
                <a:lnTo>
                  <a:pt x="1748" y="0"/>
                </a:lnTo>
                <a:close/>
              </a:path>
            </a:pathLst>
          </a:custGeom>
          <a:solidFill>
            <a:srgbClr val="3734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6232" name="稻壳儿_刀客儿出品_107"/>
          <p:cNvSpPr>
            <a:spLocks/>
          </p:cNvSpPr>
          <p:nvPr/>
        </p:nvSpPr>
        <p:spPr bwMode="auto">
          <a:xfrm>
            <a:off x="12087838" y="3159788"/>
            <a:ext cx="692666" cy="402601"/>
          </a:xfrm>
          <a:custGeom>
            <a:avLst/>
            <a:gdLst>
              <a:gd name="T0" fmla="*/ 1748 w 1748"/>
              <a:gd name="T1" fmla="*/ 0 h 1015"/>
              <a:gd name="T2" fmla="*/ 6 w 1748"/>
              <a:gd name="T3" fmla="*/ 1015 h 1015"/>
              <a:gd name="T4" fmla="*/ 0 w 1748"/>
              <a:gd name="T5" fmla="*/ 1003 h 1015"/>
              <a:gd name="T6" fmla="*/ 1748 w 1748"/>
              <a:gd name="T7" fmla="*/ 0 h 10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48" h="1015">
                <a:moveTo>
                  <a:pt x="1748" y="0"/>
                </a:moveTo>
                <a:lnTo>
                  <a:pt x="6" y="1015"/>
                </a:lnTo>
                <a:lnTo>
                  <a:pt x="0" y="1003"/>
                </a:lnTo>
                <a:lnTo>
                  <a:pt x="1748" y="0"/>
                </a:lnTo>
                <a:close/>
              </a:path>
            </a:pathLst>
          </a:custGeom>
          <a:solidFill>
            <a:srgbClr val="3734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6233" name="稻壳儿_刀客儿出品_108"/>
          <p:cNvSpPr>
            <a:spLocks/>
          </p:cNvSpPr>
          <p:nvPr/>
        </p:nvSpPr>
        <p:spPr bwMode="auto">
          <a:xfrm>
            <a:off x="12087838" y="3080535"/>
            <a:ext cx="692666" cy="402601"/>
          </a:xfrm>
          <a:custGeom>
            <a:avLst/>
            <a:gdLst>
              <a:gd name="T0" fmla="*/ 1748 w 1748"/>
              <a:gd name="T1" fmla="*/ 0 h 1015"/>
              <a:gd name="T2" fmla="*/ 6 w 1748"/>
              <a:gd name="T3" fmla="*/ 1015 h 1015"/>
              <a:gd name="T4" fmla="*/ 0 w 1748"/>
              <a:gd name="T5" fmla="*/ 1004 h 1015"/>
              <a:gd name="T6" fmla="*/ 1748 w 1748"/>
              <a:gd name="T7" fmla="*/ 0 h 10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48" h="1015">
                <a:moveTo>
                  <a:pt x="1748" y="0"/>
                </a:moveTo>
                <a:lnTo>
                  <a:pt x="6" y="1015"/>
                </a:lnTo>
                <a:lnTo>
                  <a:pt x="0" y="1004"/>
                </a:lnTo>
                <a:lnTo>
                  <a:pt x="1748" y="0"/>
                </a:lnTo>
                <a:close/>
              </a:path>
            </a:pathLst>
          </a:custGeom>
          <a:solidFill>
            <a:srgbClr val="3734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6234" name="稻壳儿_刀客儿出品_109"/>
          <p:cNvSpPr>
            <a:spLocks/>
          </p:cNvSpPr>
          <p:nvPr/>
        </p:nvSpPr>
        <p:spPr bwMode="auto">
          <a:xfrm>
            <a:off x="12087838" y="3001283"/>
            <a:ext cx="692666" cy="402601"/>
          </a:xfrm>
          <a:custGeom>
            <a:avLst/>
            <a:gdLst>
              <a:gd name="T0" fmla="*/ 1748 w 1748"/>
              <a:gd name="T1" fmla="*/ 0 h 1014"/>
              <a:gd name="T2" fmla="*/ 6 w 1748"/>
              <a:gd name="T3" fmla="*/ 1014 h 1014"/>
              <a:gd name="T4" fmla="*/ 0 w 1748"/>
              <a:gd name="T5" fmla="*/ 1004 h 1014"/>
              <a:gd name="T6" fmla="*/ 1748 w 1748"/>
              <a:gd name="T7" fmla="*/ 0 h 10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48" h="1014">
                <a:moveTo>
                  <a:pt x="1748" y="0"/>
                </a:moveTo>
                <a:lnTo>
                  <a:pt x="6" y="1014"/>
                </a:lnTo>
                <a:lnTo>
                  <a:pt x="0" y="1004"/>
                </a:lnTo>
                <a:lnTo>
                  <a:pt x="1748" y="0"/>
                </a:lnTo>
                <a:close/>
              </a:path>
            </a:pathLst>
          </a:custGeom>
          <a:solidFill>
            <a:srgbClr val="3734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6235" name="稻壳儿_刀客儿出品_110"/>
          <p:cNvSpPr>
            <a:spLocks/>
          </p:cNvSpPr>
          <p:nvPr/>
        </p:nvSpPr>
        <p:spPr bwMode="auto">
          <a:xfrm>
            <a:off x="9680155" y="4819330"/>
            <a:ext cx="3171676" cy="2490106"/>
          </a:xfrm>
          <a:custGeom>
            <a:avLst/>
            <a:gdLst>
              <a:gd name="T0" fmla="*/ 75 w 8001"/>
              <a:gd name="T1" fmla="*/ 5365 h 6282"/>
              <a:gd name="T2" fmla="*/ 75 w 8001"/>
              <a:gd name="T3" fmla="*/ 4668 h 6282"/>
              <a:gd name="T4" fmla="*/ 8001 w 8001"/>
              <a:gd name="T5" fmla="*/ 86 h 6282"/>
              <a:gd name="T6" fmla="*/ 8001 w 8001"/>
              <a:gd name="T7" fmla="*/ 0 h 6282"/>
              <a:gd name="T8" fmla="*/ 0 w 8001"/>
              <a:gd name="T9" fmla="*/ 4625 h 6282"/>
              <a:gd name="T10" fmla="*/ 0 w 8001"/>
              <a:gd name="T11" fmla="*/ 4626 h 6282"/>
              <a:gd name="T12" fmla="*/ 0 w 8001"/>
              <a:gd name="T13" fmla="*/ 4712 h 6282"/>
              <a:gd name="T14" fmla="*/ 0 w 8001"/>
              <a:gd name="T15" fmla="*/ 5411 h 6282"/>
              <a:gd name="T16" fmla="*/ 0 w 8001"/>
              <a:gd name="T17" fmla="*/ 5498 h 6282"/>
              <a:gd name="T18" fmla="*/ 0 w 8001"/>
              <a:gd name="T19" fmla="*/ 6193 h 6282"/>
              <a:gd name="T20" fmla="*/ 0 w 8001"/>
              <a:gd name="T21" fmla="*/ 6282 h 6282"/>
              <a:gd name="T22" fmla="*/ 0 w 8001"/>
              <a:gd name="T23" fmla="*/ 6282 h 6282"/>
              <a:gd name="T24" fmla="*/ 0 w 8001"/>
              <a:gd name="T25" fmla="*/ 6282 h 6282"/>
              <a:gd name="T26" fmla="*/ 8001 w 8001"/>
              <a:gd name="T27" fmla="*/ 1657 h 6282"/>
              <a:gd name="T28" fmla="*/ 8001 w 8001"/>
              <a:gd name="T29" fmla="*/ 1569 h 6282"/>
              <a:gd name="T30" fmla="*/ 75 w 8001"/>
              <a:gd name="T31" fmla="*/ 6150 h 6282"/>
              <a:gd name="T32" fmla="*/ 75 w 8001"/>
              <a:gd name="T33" fmla="*/ 5452 h 6282"/>
              <a:gd name="T34" fmla="*/ 75 w 8001"/>
              <a:gd name="T35" fmla="*/ 5365 h 6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001" h="6282">
                <a:moveTo>
                  <a:pt x="75" y="5365"/>
                </a:moveTo>
                <a:lnTo>
                  <a:pt x="75" y="4668"/>
                </a:lnTo>
                <a:lnTo>
                  <a:pt x="8001" y="86"/>
                </a:lnTo>
                <a:lnTo>
                  <a:pt x="8001" y="0"/>
                </a:lnTo>
                <a:lnTo>
                  <a:pt x="0" y="4625"/>
                </a:lnTo>
                <a:lnTo>
                  <a:pt x="0" y="4626"/>
                </a:lnTo>
                <a:lnTo>
                  <a:pt x="0" y="4712"/>
                </a:lnTo>
                <a:lnTo>
                  <a:pt x="0" y="5411"/>
                </a:lnTo>
                <a:lnTo>
                  <a:pt x="0" y="5498"/>
                </a:lnTo>
                <a:lnTo>
                  <a:pt x="0" y="6193"/>
                </a:lnTo>
                <a:lnTo>
                  <a:pt x="0" y="6282"/>
                </a:lnTo>
                <a:lnTo>
                  <a:pt x="0" y="6282"/>
                </a:lnTo>
                <a:lnTo>
                  <a:pt x="0" y="6282"/>
                </a:lnTo>
                <a:lnTo>
                  <a:pt x="8001" y="1657"/>
                </a:lnTo>
                <a:lnTo>
                  <a:pt x="8001" y="1569"/>
                </a:lnTo>
                <a:lnTo>
                  <a:pt x="75" y="6150"/>
                </a:lnTo>
                <a:lnTo>
                  <a:pt x="75" y="5452"/>
                </a:lnTo>
                <a:lnTo>
                  <a:pt x="75" y="536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6236" name="稻壳儿_刀客儿出品_111"/>
          <p:cNvSpPr>
            <a:spLocks/>
          </p:cNvSpPr>
          <p:nvPr/>
        </p:nvSpPr>
        <p:spPr bwMode="auto">
          <a:xfrm>
            <a:off x="9710270" y="6669078"/>
            <a:ext cx="0" cy="275798"/>
          </a:xfrm>
          <a:custGeom>
            <a:avLst/>
            <a:gdLst>
              <a:gd name="T0" fmla="*/ 697 h 697"/>
              <a:gd name="T1" fmla="*/ 0 h 697"/>
              <a:gd name="T2" fmla="*/ 697 h 697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697">
                <a:moveTo>
                  <a:pt x="0" y="697"/>
                </a:moveTo>
                <a:lnTo>
                  <a:pt x="0" y="0"/>
                </a:lnTo>
                <a:lnTo>
                  <a:pt x="0" y="697"/>
                </a:lnTo>
                <a:close/>
              </a:path>
            </a:pathLst>
          </a:custGeom>
          <a:solidFill>
            <a:srgbClr val="7072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6237" name="稻壳儿_刀客儿出品_112"/>
          <p:cNvSpPr>
            <a:spLocks/>
          </p:cNvSpPr>
          <p:nvPr/>
        </p:nvSpPr>
        <p:spPr bwMode="auto">
          <a:xfrm>
            <a:off x="8052313" y="5713296"/>
            <a:ext cx="1627842" cy="1596140"/>
          </a:xfrm>
          <a:custGeom>
            <a:avLst/>
            <a:gdLst>
              <a:gd name="T0" fmla="*/ 0 w 4109"/>
              <a:gd name="T1" fmla="*/ 0 h 4026"/>
              <a:gd name="T2" fmla="*/ 0 w 4109"/>
              <a:gd name="T3" fmla="*/ 785 h 4026"/>
              <a:gd name="T4" fmla="*/ 0 w 4109"/>
              <a:gd name="T5" fmla="*/ 835 h 4026"/>
              <a:gd name="T6" fmla="*/ 0 w 4109"/>
              <a:gd name="T7" fmla="*/ 1568 h 4026"/>
              <a:gd name="T8" fmla="*/ 0 w 4109"/>
              <a:gd name="T9" fmla="*/ 1619 h 4026"/>
              <a:gd name="T10" fmla="*/ 0 w 4109"/>
              <a:gd name="T11" fmla="*/ 1657 h 4026"/>
              <a:gd name="T12" fmla="*/ 4109 w 4109"/>
              <a:gd name="T13" fmla="*/ 4026 h 4026"/>
              <a:gd name="T14" fmla="*/ 4109 w 4109"/>
              <a:gd name="T15" fmla="*/ 3988 h 4026"/>
              <a:gd name="T16" fmla="*/ 4109 w 4109"/>
              <a:gd name="T17" fmla="*/ 3937 h 4026"/>
              <a:gd name="T18" fmla="*/ 4109 w 4109"/>
              <a:gd name="T19" fmla="*/ 3204 h 4026"/>
              <a:gd name="T20" fmla="*/ 4109 w 4109"/>
              <a:gd name="T21" fmla="*/ 3154 h 4026"/>
              <a:gd name="T22" fmla="*/ 4109 w 4109"/>
              <a:gd name="T23" fmla="*/ 2369 h 4026"/>
              <a:gd name="T24" fmla="*/ 0 w 4109"/>
              <a:gd name="T25" fmla="*/ 0 h 40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109" h="4026">
                <a:moveTo>
                  <a:pt x="0" y="0"/>
                </a:moveTo>
                <a:lnTo>
                  <a:pt x="0" y="785"/>
                </a:lnTo>
                <a:lnTo>
                  <a:pt x="0" y="835"/>
                </a:lnTo>
                <a:lnTo>
                  <a:pt x="0" y="1568"/>
                </a:lnTo>
                <a:lnTo>
                  <a:pt x="0" y="1619"/>
                </a:lnTo>
                <a:lnTo>
                  <a:pt x="0" y="1657"/>
                </a:lnTo>
                <a:lnTo>
                  <a:pt x="4109" y="4026"/>
                </a:lnTo>
                <a:lnTo>
                  <a:pt x="4109" y="3988"/>
                </a:lnTo>
                <a:lnTo>
                  <a:pt x="4109" y="3937"/>
                </a:lnTo>
                <a:lnTo>
                  <a:pt x="4109" y="3204"/>
                </a:lnTo>
                <a:lnTo>
                  <a:pt x="4109" y="3154"/>
                </a:lnTo>
                <a:lnTo>
                  <a:pt x="4109" y="23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6238" name="稻壳儿_刀客儿出品_113"/>
          <p:cNvSpPr>
            <a:spLocks/>
          </p:cNvSpPr>
          <p:nvPr/>
        </p:nvSpPr>
        <p:spPr bwMode="auto">
          <a:xfrm>
            <a:off x="8844836" y="4599009"/>
            <a:ext cx="1627842" cy="1594556"/>
          </a:xfrm>
          <a:custGeom>
            <a:avLst/>
            <a:gdLst>
              <a:gd name="T0" fmla="*/ 0 w 4111"/>
              <a:gd name="T1" fmla="*/ 0 h 4028"/>
              <a:gd name="T2" fmla="*/ 0 w 4111"/>
              <a:gd name="T3" fmla="*/ 786 h 4028"/>
              <a:gd name="T4" fmla="*/ 0 w 4111"/>
              <a:gd name="T5" fmla="*/ 836 h 4028"/>
              <a:gd name="T6" fmla="*/ 0 w 4111"/>
              <a:gd name="T7" fmla="*/ 1570 h 4028"/>
              <a:gd name="T8" fmla="*/ 0 w 4111"/>
              <a:gd name="T9" fmla="*/ 1622 h 4028"/>
              <a:gd name="T10" fmla="*/ 0 w 4111"/>
              <a:gd name="T11" fmla="*/ 1659 h 4028"/>
              <a:gd name="T12" fmla="*/ 4111 w 4111"/>
              <a:gd name="T13" fmla="*/ 4028 h 4028"/>
              <a:gd name="T14" fmla="*/ 4111 w 4111"/>
              <a:gd name="T15" fmla="*/ 3990 h 4028"/>
              <a:gd name="T16" fmla="*/ 4111 w 4111"/>
              <a:gd name="T17" fmla="*/ 3939 h 4028"/>
              <a:gd name="T18" fmla="*/ 4111 w 4111"/>
              <a:gd name="T19" fmla="*/ 3205 h 4028"/>
              <a:gd name="T20" fmla="*/ 4111 w 4111"/>
              <a:gd name="T21" fmla="*/ 3155 h 4028"/>
              <a:gd name="T22" fmla="*/ 4111 w 4111"/>
              <a:gd name="T23" fmla="*/ 2369 h 4028"/>
              <a:gd name="T24" fmla="*/ 0 w 4111"/>
              <a:gd name="T25" fmla="*/ 0 h 4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111" h="4028">
                <a:moveTo>
                  <a:pt x="0" y="0"/>
                </a:moveTo>
                <a:lnTo>
                  <a:pt x="0" y="786"/>
                </a:lnTo>
                <a:lnTo>
                  <a:pt x="0" y="836"/>
                </a:lnTo>
                <a:lnTo>
                  <a:pt x="0" y="1570"/>
                </a:lnTo>
                <a:lnTo>
                  <a:pt x="0" y="1622"/>
                </a:lnTo>
                <a:lnTo>
                  <a:pt x="0" y="1659"/>
                </a:lnTo>
                <a:lnTo>
                  <a:pt x="4111" y="4028"/>
                </a:lnTo>
                <a:lnTo>
                  <a:pt x="4111" y="3990"/>
                </a:lnTo>
                <a:lnTo>
                  <a:pt x="4111" y="3939"/>
                </a:lnTo>
                <a:lnTo>
                  <a:pt x="4111" y="3205"/>
                </a:lnTo>
                <a:lnTo>
                  <a:pt x="4111" y="3155"/>
                </a:lnTo>
                <a:lnTo>
                  <a:pt x="4111" y="23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6244" name="稻壳儿_刀客儿出品_114"/>
          <p:cNvSpPr>
            <a:spLocks/>
          </p:cNvSpPr>
          <p:nvPr/>
        </p:nvSpPr>
        <p:spPr bwMode="auto">
          <a:xfrm>
            <a:off x="9637358" y="3483136"/>
            <a:ext cx="1627842" cy="1596140"/>
          </a:xfrm>
          <a:custGeom>
            <a:avLst/>
            <a:gdLst>
              <a:gd name="T0" fmla="*/ 0 w 4110"/>
              <a:gd name="T1" fmla="*/ 0 h 4027"/>
              <a:gd name="T2" fmla="*/ 0 w 4110"/>
              <a:gd name="T3" fmla="*/ 786 h 4027"/>
              <a:gd name="T4" fmla="*/ 0 w 4110"/>
              <a:gd name="T5" fmla="*/ 835 h 4027"/>
              <a:gd name="T6" fmla="*/ 0 w 4110"/>
              <a:gd name="T7" fmla="*/ 1570 h 4027"/>
              <a:gd name="T8" fmla="*/ 0 w 4110"/>
              <a:gd name="T9" fmla="*/ 1622 h 4027"/>
              <a:gd name="T10" fmla="*/ 0 w 4110"/>
              <a:gd name="T11" fmla="*/ 1658 h 4027"/>
              <a:gd name="T12" fmla="*/ 4110 w 4110"/>
              <a:gd name="T13" fmla="*/ 4027 h 4027"/>
              <a:gd name="T14" fmla="*/ 4110 w 4110"/>
              <a:gd name="T15" fmla="*/ 3991 h 4027"/>
              <a:gd name="T16" fmla="*/ 4110 w 4110"/>
              <a:gd name="T17" fmla="*/ 3939 h 4027"/>
              <a:gd name="T18" fmla="*/ 4110 w 4110"/>
              <a:gd name="T19" fmla="*/ 3204 h 4027"/>
              <a:gd name="T20" fmla="*/ 4110 w 4110"/>
              <a:gd name="T21" fmla="*/ 3155 h 4027"/>
              <a:gd name="T22" fmla="*/ 4110 w 4110"/>
              <a:gd name="T23" fmla="*/ 2369 h 4027"/>
              <a:gd name="T24" fmla="*/ 0 w 4110"/>
              <a:gd name="T25" fmla="*/ 0 h 40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110" h="4027">
                <a:moveTo>
                  <a:pt x="0" y="0"/>
                </a:moveTo>
                <a:lnTo>
                  <a:pt x="0" y="786"/>
                </a:lnTo>
                <a:lnTo>
                  <a:pt x="0" y="835"/>
                </a:lnTo>
                <a:lnTo>
                  <a:pt x="0" y="1570"/>
                </a:lnTo>
                <a:lnTo>
                  <a:pt x="0" y="1622"/>
                </a:lnTo>
                <a:lnTo>
                  <a:pt x="0" y="1658"/>
                </a:lnTo>
                <a:lnTo>
                  <a:pt x="4110" y="4027"/>
                </a:lnTo>
                <a:lnTo>
                  <a:pt x="4110" y="3991"/>
                </a:lnTo>
                <a:lnTo>
                  <a:pt x="4110" y="3939"/>
                </a:lnTo>
                <a:lnTo>
                  <a:pt x="4110" y="3204"/>
                </a:lnTo>
                <a:lnTo>
                  <a:pt x="4110" y="3155"/>
                </a:lnTo>
                <a:lnTo>
                  <a:pt x="4110" y="23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6245" name="稻壳儿_刀客儿出品_115"/>
          <p:cNvSpPr>
            <a:spLocks/>
          </p:cNvSpPr>
          <p:nvPr/>
        </p:nvSpPr>
        <p:spPr bwMode="auto">
          <a:xfrm>
            <a:off x="10431467" y="2367264"/>
            <a:ext cx="1627842" cy="1596140"/>
          </a:xfrm>
          <a:custGeom>
            <a:avLst/>
            <a:gdLst>
              <a:gd name="T0" fmla="*/ 0 w 4109"/>
              <a:gd name="T1" fmla="*/ 0 h 4027"/>
              <a:gd name="T2" fmla="*/ 0 w 4109"/>
              <a:gd name="T3" fmla="*/ 785 h 4027"/>
              <a:gd name="T4" fmla="*/ 0 w 4109"/>
              <a:gd name="T5" fmla="*/ 928 h 4027"/>
              <a:gd name="T6" fmla="*/ 0 w 4109"/>
              <a:gd name="T7" fmla="*/ 1570 h 4027"/>
              <a:gd name="T8" fmla="*/ 0 w 4109"/>
              <a:gd name="T9" fmla="*/ 1621 h 4027"/>
              <a:gd name="T10" fmla="*/ 0 w 4109"/>
              <a:gd name="T11" fmla="*/ 1658 h 4027"/>
              <a:gd name="T12" fmla="*/ 4109 w 4109"/>
              <a:gd name="T13" fmla="*/ 4027 h 4027"/>
              <a:gd name="T14" fmla="*/ 4109 w 4109"/>
              <a:gd name="T15" fmla="*/ 3990 h 4027"/>
              <a:gd name="T16" fmla="*/ 4109 w 4109"/>
              <a:gd name="T17" fmla="*/ 3939 h 4027"/>
              <a:gd name="T18" fmla="*/ 4109 w 4109"/>
              <a:gd name="T19" fmla="*/ 3297 h 4027"/>
              <a:gd name="T20" fmla="*/ 4109 w 4109"/>
              <a:gd name="T21" fmla="*/ 3154 h 4027"/>
              <a:gd name="T22" fmla="*/ 4109 w 4109"/>
              <a:gd name="T23" fmla="*/ 2368 h 4027"/>
              <a:gd name="T24" fmla="*/ 0 w 4109"/>
              <a:gd name="T25" fmla="*/ 0 h 40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109" h="4027">
                <a:moveTo>
                  <a:pt x="0" y="0"/>
                </a:moveTo>
                <a:lnTo>
                  <a:pt x="0" y="785"/>
                </a:lnTo>
                <a:lnTo>
                  <a:pt x="0" y="928"/>
                </a:lnTo>
                <a:lnTo>
                  <a:pt x="0" y="1570"/>
                </a:lnTo>
                <a:lnTo>
                  <a:pt x="0" y="1621"/>
                </a:lnTo>
                <a:lnTo>
                  <a:pt x="0" y="1658"/>
                </a:lnTo>
                <a:lnTo>
                  <a:pt x="4109" y="4027"/>
                </a:lnTo>
                <a:lnTo>
                  <a:pt x="4109" y="3990"/>
                </a:lnTo>
                <a:lnTo>
                  <a:pt x="4109" y="3939"/>
                </a:lnTo>
                <a:lnTo>
                  <a:pt x="4109" y="3297"/>
                </a:lnTo>
                <a:lnTo>
                  <a:pt x="4109" y="3154"/>
                </a:lnTo>
                <a:lnTo>
                  <a:pt x="4109" y="23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6246" name="稻壳儿_刀客儿出品_116"/>
          <p:cNvSpPr>
            <a:spLocks/>
          </p:cNvSpPr>
          <p:nvPr/>
        </p:nvSpPr>
        <p:spPr bwMode="auto">
          <a:xfrm>
            <a:off x="11295315" y="3581410"/>
            <a:ext cx="1485188" cy="1410691"/>
          </a:xfrm>
          <a:custGeom>
            <a:avLst/>
            <a:gdLst>
              <a:gd name="T0" fmla="*/ 0 w 3746"/>
              <a:gd name="T1" fmla="*/ 2165 h 3563"/>
              <a:gd name="T2" fmla="*/ 0 w 3746"/>
              <a:gd name="T3" fmla="*/ 3563 h 3563"/>
              <a:gd name="T4" fmla="*/ 152 w 3746"/>
              <a:gd name="T5" fmla="*/ 3476 h 3563"/>
              <a:gd name="T6" fmla="*/ 152 w 3746"/>
              <a:gd name="T7" fmla="*/ 2252 h 3563"/>
              <a:gd name="T8" fmla="*/ 3746 w 3746"/>
              <a:gd name="T9" fmla="*/ 175 h 3563"/>
              <a:gd name="T10" fmla="*/ 3746 w 3746"/>
              <a:gd name="T11" fmla="*/ 0 h 3563"/>
              <a:gd name="T12" fmla="*/ 0 w 3746"/>
              <a:gd name="T13" fmla="*/ 2165 h 3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46" h="3563">
                <a:moveTo>
                  <a:pt x="0" y="2165"/>
                </a:moveTo>
                <a:lnTo>
                  <a:pt x="0" y="3563"/>
                </a:lnTo>
                <a:lnTo>
                  <a:pt x="152" y="3476"/>
                </a:lnTo>
                <a:lnTo>
                  <a:pt x="152" y="2252"/>
                </a:lnTo>
                <a:lnTo>
                  <a:pt x="3746" y="175"/>
                </a:lnTo>
                <a:lnTo>
                  <a:pt x="3746" y="0"/>
                </a:lnTo>
                <a:lnTo>
                  <a:pt x="0" y="2165"/>
                </a:lnTo>
                <a:close/>
              </a:path>
            </a:pathLst>
          </a:custGeom>
          <a:solidFill>
            <a:srgbClr val="373435">
              <a:alpha val="40000"/>
            </a:srgbClr>
          </a:solidFill>
          <a:ln>
            <a:noFill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6247" name="稻壳儿_刀客儿出品_117"/>
          <p:cNvSpPr>
            <a:spLocks/>
          </p:cNvSpPr>
          <p:nvPr/>
        </p:nvSpPr>
        <p:spPr bwMode="auto">
          <a:xfrm>
            <a:off x="10502793" y="4237617"/>
            <a:ext cx="2277711" cy="1870354"/>
          </a:xfrm>
          <a:custGeom>
            <a:avLst/>
            <a:gdLst>
              <a:gd name="T0" fmla="*/ 0 w 5746"/>
              <a:gd name="T1" fmla="*/ 3319 h 4716"/>
              <a:gd name="T2" fmla="*/ 0 w 5746"/>
              <a:gd name="T3" fmla="*/ 4716 h 4716"/>
              <a:gd name="T4" fmla="*/ 152 w 5746"/>
              <a:gd name="T5" fmla="*/ 4628 h 4716"/>
              <a:gd name="T6" fmla="*/ 152 w 5746"/>
              <a:gd name="T7" fmla="*/ 3405 h 4716"/>
              <a:gd name="T8" fmla="*/ 5746 w 5746"/>
              <a:gd name="T9" fmla="*/ 174 h 4716"/>
              <a:gd name="T10" fmla="*/ 5746 w 5746"/>
              <a:gd name="T11" fmla="*/ 0 h 4716"/>
              <a:gd name="T12" fmla="*/ 0 w 5746"/>
              <a:gd name="T13" fmla="*/ 3319 h 47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46" h="4716">
                <a:moveTo>
                  <a:pt x="0" y="3319"/>
                </a:moveTo>
                <a:lnTo>
                  <a:pt x="0" y="4716"/>
                </a:lnTo>
                <a:lnTo>
                  <a:pt x="152" y="4628"/>
                </a:lnTo>
                <a:lnTo>
                  <a:pt x="152" y="3405"/>
                </a:lnTo>
                <a:lnTo>
                  <a:pt x="5746" y="174"/>
                </a:lnTo>
                <a:lnTo>
                  <a:pt x="5746" y="0"/>
                </a:lnTo>
                <a:lnTo>
                  <a:pt x="0" y="3319"/>
                </a:lnTo>
                <a:close/>
              </a:path>
            </a:pathLst>
          </a:custGeom>
          <a:solidFill>
            <a:srgbClr val="373435">
              <a:alpha val="40000"/>
            </a:srgbClr>
          </a:solidFill>
          <a:ln>
            <a:noFill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6248" name="稻壳儿_刀客儿出品_118"/>
          <p:cNvSpPr>
            <a:spLocks/>
          </p:cNvSpPr>
          <p:nvPr/>
        </p:nvSpPr>
        <p:spPr bwMode="auto">
          <a:xfrm>
            <a:off x="9710270" y="4895412"/>
            <a:ext cx="3068648" cy="2326847"/>
          </a:xfrm>
          <a:custGeom>
            <a:avLst/>
            <a:gdLst>
              <a:gd name="T0" fmla="*/ 0 w 7744"/>
              <a:gd name="T1" fmla="*/ 4477 h 5875"/>
              <a:gd name="T2" fmla="*/ 0 w 7744"/>
              <a:gd name="T3" fmla="*/ 5875 h 5875"/>
              <a:gd name="T4" fmla="*/ 152 w 7744"/>
              <a:gd name="T5" fmla="*/ 5788 h 5875"/>
              <a:gd name="T6" fmla="*/ 152 w 7744"/>
              <a:gd name="T7" fmla="*/ 4564 h 5875"/>
              <a:gd name="T8" fmla="*/ 7744 w 7744"/>
              <a:gd name="T9" fmla="*/ 174 h 5875"/>
              <a:gd name="T10" fmla="*/ 7744 w 7744"/>
              <a:gd name="T11" fmla="*/ 0 h 5875"/>
              <a:gd name="T12" fmla="*/ 0 w 7744"/>
              <a:gd name="T13" fmla="*/ 4477 h 5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44" h="5875">
                <a:moveTo>
                  <a:pt x="0" y="4477"/>
                </a:moveTo>
                <a:lnTo>
                  <a:pt x="0" y="5875"/>
                </a:lnTo>
                <a:lnTo>
                  <a:pt x="152" y="5788"/>
                </a:lnTo>
                <a:lnTo>
                  <a:pt x="152" y="4564"/>
                </a:lnTo>
                <a:lnTo>
                  <a:pt x="7744" y="174"/>
                </a:lnTo>
                <a:lnTo>
                  <a:pt x="7744" y="0"/>
                </a:lnTo>
                <a:lnTo>
                  <a:pt x="0" y="4477"/>
                </a:lnTo>
                <a:close/>
              </a:path>
            </a:pathLst>
          </a:custGeom>
          <a:solidFill>
            <a:srgbClr val="373435">
              <a:alpha val="40000"/>
            </a:srgbClr>
          </a:solidFill>
          <a:ln>
            <a:noFill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6249" name="稻壳儿_刀客儿出品_119"/>
          <p:cNvSpPr>
            <a:spLocks/>
          </p:cNvSpPr>
          <p:nvPr/>
        </p:nvSpPr>
        <p:spPr bwMode="auto">
          <a:xfrm>
            <a:off x="12089423" y="2923617"/>
            <a:ext cx="691080" cy="952612"/>
          </a:xfrm>
          <a:custGeom>
            <a:avLst/>
            <a:gdLst>
              <a:gd name="T0" fmla="*/ 0 w 1742"/>
              <a:gd name="T1" fmla="*/ 1008 h 2405"/>
              <a:gd name="T2" fmla="*/ 0 w 1742"/>
              <a:gd name="T3" fmla="*/ 2405 h 2405"/>
              <a:gd name="T4" fmla="*/ 151 w 1742"/>
              <a:gd name="T5" fmla="*/ 2317 h 2405"/>
              <a:gd name="T6" fmla="*/ 151 w 1742"/>
              <a:gd name="T7" fmla="*/ 1094 h 2405"/>
              <a:gd name="T8" fmla="*/ 1742 w 1742"/>
              <a:gd name="T9" fmla="*/ 174 h 2405"/>
              <a:gd name="T10" fmla="*/ 1742 w 1742"/>
              <a:gd name="T11" fmla="*/ 0 h 2405"/>
              <a:gd name="T12" fmla="*/ 0 w 1742"/>
              <a:gd name="T13" fmla="*/ 1008 h 2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42" h="2405">
                <a:moveTo>
                  <a:pt x="0" y="1008"/>
                </a:moveTo>
                <a:lnTo>
                  <a:pt x="0" y="2405"/>
                </a:lnTo>
                <a:lnTo>
                  <a:pt x="151" y="2317"/>
                </a:lnTo>
                <a:lnTo>
                  <a:pt x="151" y="1094"/>
                </a:lnTo>
                <a:lnTo>
                  <a:pt x="1742" y="174"/>
                </a:lnTo>
                <a:lnTo>
                  <a:pt x="1742" y="0"/>
                </a:lnTo>
                <a:lnTo>
                  <a:pt x="0" y="1008"/>
                </a:lnTo>
                <a:close/>
              </a:path>
            </a:pathLst>
          </a:custGeom>
          <a:solidFill>
            <a:srgbClr val="373435">
              <a:alpha val="40000"/>
            </a:srgbClr>
          </a:solidFill>
          <a:ln>
            <a:noFill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6251" name="稻壳儿_刀客儿出品_120"/>
          <p:cNvSpPr>
            <a:spLocks/>
          </p:cNvSpPr>
          <p:nvPr/>
        </p:nvSpPr>
        <p:spPr bwMode="auto">
          <a:xfrm>
            <a:off x="8865441" y="5730731"/>
            <a:ext cx="806789" cy="407356"/>
          </a:xfrm>
          <a:custGeom>
            <a:avLst/>
            <a:gdLst>
              <a:gd name="T0" fmla="*/ 635 w 2039"/>
              <a:gd name="T1" fmla="*/ 0 h 1026"/>
              <a:gd name="T2" fmla="*/ 0 w 2039"/>
              <a:gd name="T3" fmla="*/ 483 h 1026"/>
              <a:gd name="T4" fmla="*/ 229 w 2039"/>
              <a:gd name="T5" fmla="*/ 615 h 1026"/>
              <a:gd name="T6" fmla="*/ 589 w 2039"/>
              <a:gd name="T7" fmla="*/ 405 h 1026"/>
              <a:gd name="T8" fmla="*/ 1665 w 2039"/>
              <a:gd name="T9" fmla="*/ 1026 h 1026"/>
              <a:gd name="T10" fmla="*/ 2039 w 2039"/>
              <a:gd name="T11" fmla="*/ 809 h 1026"/>
              <a:gd name="T12" fmla="*/ 635 w 2039"/>
              <a:gd name="T13" fmla="*/ 0 h 10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39" h="1026">
                <a:moveTo>
                  <a:pt x="635" y="0"/>
                </a:moveTo>
                <a:lnTo>
                  <a:pt x="0" y="483"/>
                </a:lnTo>
                <a:lnTo>
                  <a:pt x="229" y="615"/>
                </a:lnTo>
                <a:lnTo>
                  <a:pt x="589" y="405"/>
                </a:lnTo>
                <a:lnTo>
                  <a:pt x="1665" y="1026"/>
                </a:lnTo>
                <a:lnTo>
                  <a:pt x="2039" y="809"/>
                </a:lnTo>
                <a:lnTo>
                  <a:pt x="63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6252" name="稻壳儿_刀客儿出品_121"/>
          <p:cNvSpPr>
            <a:spLocks/>
          </p:cNvSpPr>
          <p:nvPr/>
        </p:nvSpPr>
        <p:spPr bwMode="auto">
          <a:xfrm>
            <a:off x="9640528" y="4600594"/>
            <a:ext cx="909816" cy="516725"/>
          </a:xfrm>
          <a:custGeom>
            <a:avLst/>
            <a:gdLst>
              <a:gd name="T0" fmla="*/ 1409 w 2298"/>
              <a:gd name="T1" fmla="*/ 867 h 1304"/>
              <a:gd name="T2" fmla="*/ 1427 w 2298"/>
              <a:gd name="T3" fmla="*/ 512 h 1304"/>
              <a:gd name="T4" fmla="*/ 1425 w 2298"/>
              <a:gd name="T5" fmla="*/ 376 h 1304"/>
              <a:gd name="T6" fmla="*/ 1413 w 2298"/>
              <a:gd name="T7" fmla="*/ 278 h 1304"/>
              <a:gd name="T8" fmla="*/ 1400 w 2298"/>
              <a:gd name="T9" fmla="*/ 239 h 1304"/>
              <a:gd name="T10" fmla="*/ 1380 w 2298"/>
              <a:gd name="T11" fmla="*/ 203 h 1304"/>
              <a:gd name="T12" fmla="*/ 1352 w 2298"/>
              <a:gd name="T13" fmla="*/ 169 h 1304"/>
              <a:gd name="T14" fmla="*/ 1317 w 2298"/>
              <a:gd name="T15" fmla="*/ 137 h 1304"/>
              <a:gd name="T16" fmla="*/ 1273 w 2298"/>
              <a:gd name="T17" fmla="*/ 106 h 1304"/>
              <a:gd name="T18" fmla="*/ 1207 w 2298"/>
              <a:gd name="T19" fmla="*/ 70 h 1304"/>
              <a:gd name="T20" fmla="*/ 1127 w 2298"/>
              <a:gd name="T21" fmla="*/ 38 h 1304"/>
              <a:gd name="T22" fmla="*/ 1043 w 2298"/>
              <a:gd name="T23" fmla="*/ 17 h 1304"/>
              <a:gd name="T24" fmla="*/ 955 w 2298"/>
              <a:gd name="T25" fmla="*/ 4 h 1304"/>
              <a:gd name="T26" fmla="*/ 862 w 2298"/>
              <a:gd name="T27" fmla="*/ 0 h 1304"/>
              <a:gd name="T28" fmla="*/ 764 w 2298"/>
              <a:gd name="T29" fmla="*/ 6 h 1304"/>
              <a:gd name="T30" fmla="*/ 666 w 2298"/>
              <a:gd name="T31" fmla="*/ 22 h 1304"/>
              <a:gd name="T32" fmla="*/ 567 w 2298"/>
              <a:gd name="T33" fmla="*/ 47 h 1304"/>
              <a:gd name="T34" fmla="*/ 467 w 2298"/>
              <a:gd name="T35" fmla="*/ 81 h 1304"/>
              <a:gd name="T36" fmla="*/ 368 w 2298"/>
              <a:gd name="T37" fmla="*/ 126 h 1304"/>
              <a:gd name="T38" fmla="*/ 269 w 2298"/>
              <a:gd name="T39" fmla="*/ 179 h 1304"/>
              <a:gd name="T40" fmla="*/ 183 w 2298"/>
              <a:gd name="T41" fmla="*/ 235 h 1304"/>
              <a:gd name="T42" fmla="*/ 113 w 2298"/>
              <a:gd name="T43" fmla="*/ 291 h 1304"/>
              <a:gd name="T44" fmla="*/ 60 w 2298"/>
              <a:gd name="T45" fmla="*/ 349 h 1304"/>
              <a:gd name="T46" fmla="*/ 24 w 2298"/>
              <a:gd name="T47" fmla="*/ 409 h 1304"/>
              <a:gd name="T48" fmla="*/ 4 w 2298"/>
              <a:gd name="T49" fmla="*/ 470 h 1304"/>
              <a:gd name="T50" fmla="*/ 0 w 2298"/>
              <a:gd name="T51" fmla="*/ 532 h 1304"/>
              <a:gd name="T52" fmla="*/ 12 w 2298"/>
              <a:gd name="T53" fmla="*/ 589 h 1304"/>
              <a:gd name="T54" fmla="*/ 39 w 2298"/>
              <a:gd name="T55" fmla="*/ 642 h 1304"/>
              <a:gd name="T56" fmla="*/ 80 w 2298"/>
              <a:gd name="T57" fmla="*/ 692 h 1304"/>
              <a:gd name="T58" fmla="*/ 138 w 2298"/>
              <a:gd name="T59" fmla="*/ 738 h 1304"/>
              <a:gd name="T60" fmla="*/ 192 w 2298"/>
              <a:gd name="T61" fmla="*/ 768 h 1304"/>
              <a:gd name="T62" fmla="*/ 515 w 2298"/>
              <a:gd name="T63" fmla="*/ 527 h 1304"/>
              <a:gd name="T64" fmla="*/ 470 w 2298"/>
              <a:gd name="T65" fmla="*/ 483 h 1304"/>
              <a:gd name="T66" fmla="*/ 453 w 2298"/>
              <a:gd name="T67" fmla="*/ 453 h 1304"/>
              <a:gd name="T68" fmla="*/ 447 w 2298"/>
              <a:gd name="T69" fmla="*/ 428 h 1304"/>
              <a:gd name="T70" fmla="*/ 448 w 2298"/>
              <a:gd name="T71" fmla="*/ 405 h 1304"/>
              <a:gd name="T72" fmla="*/ 455 w 2298"/>
              <a:gd name="T73" fmla="*/ 383 h 1304"/>
              <a:gd name="T74" fmla="*/ 469 w 2298"/>
              <a:gd name="T75" fmla="*/ 362 h 1304"/>
              <a:gd name="T76" fmla="*/ 499 w 2298"/>
              <a:gd name="T77" fmla="*/ 336 h 1304"/>
              <a:gd name="T78" fmla="*/ 566 w 2298"/>
              <a:gd name="T79" fmla="*/ 299 h 1304"/>
              <a:gd name="T80" fmla="*/ 637 w 2298"/>
              <a:gd name="T81" fmla="*/ 277 h 1304"/>
              <a:gd name="T82" fmla="*/ 709 w 2298"/>
              <a:gd name="T83" fmla="*/ 269 h 1304"/>
              <a:gd name="T84" fmla="*/ 778 w 2298"/>
              <a:gd name="T85" fmla="*/ 276 h 1304"/>
              <a:gd name="T86" fmla="*/ 843 w 2298"/>
              <a:gd name="T87" fmla="*/ 296 h 1304"/>
              <a:gd name="T88" fmla="*/ 898 w 2298"/>
              <a:gd name="T89" fmla="*/ 325 h 1304"/>
              <a:gd name="T90" fmla="*/ 935 w 2298"/>
              <a:gd name="T91" fmla="*/ 358 h 1304"/>
              <a:gd name="T92" fmla="*/ 963 w 2298"/>
              <a:gd name="T93" fmla="*/ 403 h 1304"/>
              <a:gd name="T94" fmla="*/ 986 w 2298"/>
              <a:gd name="T95" fmla="*/ 458 h 1304"/>
              <a:gd name="T96" fmla="*/ 997 w 2298"/>
              <a:gd name="T97" fmla="*/ 527 h 1304"/>
              <a:gd name="T98" fmla="*/ 1002 w 2298"/>
              <a:gd name="T99" fmla="*/ 606 h 1304"/>
              <a:gd name="T100" fmla="*/ 2298 w 2298"/>
              <a:gd name="T101" fmla="*/ 647 h 1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298" h="1304">
                <a:moveTo>
                  <a:pt x="2047" y="502"/>
                </a:moveTo>
                <a:lnTo>
                  <a:pt x="1418" y="869"/>
                </a:lnTo>
                <a:lnTo>
                  <a:pt x="1409" y="867"/>
                </a:lnTo>
                <a:lnTo>
                  <a:pt x="1424" y="622"/>
                </a:lnTo>
                <a:lnTo>
                  <a:pt x="1426" y="565"/>
                </a:lnTo>
                <a:lnTo>
                  <a:pt x="1427" y="512"/>
                </a:lnTo>
                <a:lnTo>
                  <a:pt x="1427" y="462"/>
                </a:lnTo>
                <a:lnTo>
                  <a:pt x="1427" y="417"/>
                </a:lnTo>
                <a:lnTo>
                  <a:pt x="1425" y="376"/>
                </a:lnTo>
                <a:lnTo>
                  <a:pt x="1423" y="339"/>
                </a:lnTo>
                <a:lnTo>
                  <a:pt x="1418" y="306"/>
                </a:lnTo>
                <a:lnTo>
                  <a:pt x="1413" y="278"/>
                </a:lnTo>
                <a:lnTo>
                  <a:pt x="1410" y="265"/>
                </a:lnTo>
                <a:lnTo>
                  <a:pt x="1405" y="252"/>
                </a:lnTo>
                <a:lnTo>
                  <a:pt x="1400" y="239"/>
                </a:lnTo>
                <a:lnTo>
                  <a:pt x="1394" y="227"/>
                </a:lnTo>
                <a:lnTo>
                  <a:pt x="1387" y="216"/>
                </a:lnTo>
                <a:lnTo>
                  <a:pt x="1380" y="203"/>
                </a:lnTo>
                <a:lnTo>
                  <a:pt x="1372" y="191"/>
                </a:lnTo>
                <a:lnTo>
                  <a:pt x="1363" y="180"/>
                </a:lnTo>
                <a:lnTo>
                  <a:pt x="1352" y="169"/>
                </a:lnTo>
                <a:lnTo>
                  <a:pt x="1341" y="158"/>
                </a:lnTo>
                <a:lnTo>
                  <a:pt x="1330" y="147"/>
                </a:lnTo>
                <a:lnTo>
                  <a:pt x="1317" y="137"/>
                </a:lnTo>
                <a:lnTo>
                  <a:pt x="1304" y="126"/>
                </a:lnTo>
                <a:lnTo>
                  <a:pt x="1288" y="116"/>
                </a:lnTo>
                <a:lnTo>
                  <a:pt x="1273" y="106"/>
                </a:lnTo>
                <a:lnTo>
                  <a:pt x="1258" y="97"/>
                </a:lnTo>
                <a:lnTo>
                  <a:pt x="1232" y="83"/>
                </a:lnTo>
                <a:lnTo>
                  <a:pt x="1207" y="70"/>
                </a:lnTo>
                <a:lnTo>
                  <a:pt x="1181" y="58"/>
                </a:lnTo>
                <a:lnTo>
                  <a:pt x="1154" y="47"/>
                </a:lnTo>
                <a:lnTo>
                  <a:pt x="1127" y="38"/>
                </a:lnTo>
                <a:lnTo>
                  <a:pt x="1100" y="29"/>
                </a:lnTo>
                <a:lnTo>
                  <a:pt x="1072" y="22"/>
                </a:lnTo>
                <a:lnTo>
                  <a:pt x="1043" y="17"/>
                </a:lnTo>
                <a:lnTo>
                  <a:pt x="1015" y="11"/>
                </a:lnTo>
                <a:lnTo>
                  <a:pt x="986" y="7"/>
                </a:lnTo>
                <a:lnTo>
                  <a:pt x="955" y="4"/>
                </a:lnTo>
                <a:lnTo>
                  <a:pt x="924" y="1"/>
                </a:lnTo>
                <a:lnTo>
                  <a:pt x="894" y="0"/>
                </a:lnTo>
                <a:lnTo>
                  <a:pt x="862" y="0"/>
                </a:lnTo>
                <a:lnTo>
                  <a:pt x="830" y="1"/>
                </a:lnTo>
                <a:lnTo>
                  <a:pt x="797" y="4"/>
                </a:lnTo>
                <a:lnTo>
                  <a:pt x="764" y="6"/>
                </a:lnTo>
                <a:lnTo>
                  <a:pt x="731" y="11"/>
                </a:lnTo>
                <a:lnTo>
                  <a:pt x="698" y="15"/>
                </a:lnTo>
                <a:lnTo>
                  <a:pt x="666" y="22"/>
                </a:lnTo>
                <a:lnTo>
                  <a:pt x="633" y="29"/>
                </a:lnTo>
                <a:lnTo>
                  <a:pt x="600" y="38"/>
                </a:lnTo>
                <a:lnTo>
                  <a:pt x="567" y="47"/>
                </a:lnTo>
                <a:lnTo>
                  <a:pt x="534" y="58"/>
                </a:lnTo>
                <a:lnTo>
                  <a:pt x="501" y="70"/>
                </a:lnTo>
                <a:lnTo>
                  <a:pt x="467" y="81"/>
                </a:lnTo>
                <a:lnTo>
                  <a:pt x="434" y="95"/>
                </a:lnTo>
                <a:lnTo>
                  <a:pt x="401" y="110"/>
                </a:lnTo>
                <a:lnTo>
                  <a:pt x="368" y="126"/>
                </a:lnTo>
                <a:lnTo>
                  <a:pt x="335" y="143"/>
                </a:lnTo>
                <a:lnTo>
                  <a:pt x="302" y="160"/>
                </a:lnTo>
                <a:lnTo>
                  <a:pt x="269" y="179"/>
                </a:lnTo>
                <a:lnTo>
                  <a:pt x="238" y="197"/>
                </a:lnTo>
                <a:lnTo>
                  <a:pt x="209" y="216"/>
                </a:lnTo>
                <a:lnTo>
                  <a:pt x="183" y="235"/>
                </a:lnTo>
                <a:lnTo>
                  <a:pt x="158" y="253"/>
                </a:lnTo>
                <a:lnTo>
                  <a:pt x="135" y="272"/>
                </a:lnTo>
                <a:lnTo>
                  <a:pt x="113" y="291"/>
                </a:lnTo>
                <a:lnTo>
                  <a:pt x="95" y="310"/>
                </a:lnTo>
                <a:lnTo>
                  <a:pt x="77" y="330"/>
                </a:lnTo>
                <a:lnTo>
                  <a:pt x="60" y="349"/>
                </a:lnTo>
                <a:lnTo>
                  <a:pt x="46" y="369"/>
                </a:lnTo>
                <a:lnTo>
                  <a:pt x="34" y="389"/>
                </a:lnTo>
                <a:lnTo>
                  <a:pt x="24" y="409"/>
                </a:lnTo>
                <a:lnTo>
                  <a:pt x="16" y="429"/>
                </a:lnTo>
                <a:lnTo>
                  <a:pt x="10" y="449"/>
                </a:lnTo>
                <a:lnTo>
                  <a:pt x="4" y="470"/>
                </a:lnTo>
                <a:lnTo>
                  <a:pt x="1" y="490"/>
                </a:lnTo>
                <a:lnTo>
                  <a:pt x="0" y="512"/>
                </a:lnTo>
                <a:lnTo>
                  <a:pt x="0" y="532"/>
                </a:lnTo>
                <a:lnTo>
                  <a:pt x="3" y="552"/>
                </a:lnTo>
                <a:lnTo>
                  <a:pt x="6" y="570"/>
                </a:lnTo>
                <a:lnTo>
                  <a:pt x="12" y="589"/>
                </a:lnTo>
                <a:lnTo>
                  <a:pt x="19" y="607"/>
                </a:lnTo>
                <a:lnTo>
                  <a:pt x="29" y="626"/>
                </a:lnTo>
                <a:lnTo>
                  <a:pt x="39" y="642"/>
                </a:lnTo>
                <a:lnTo>
                  <a:pt x="51" y="660"/>
                </a:lnTo>
                <a:lnTo>
                  <a:pt x="65" y="677"/>
                </a:lnTo>
                <a:lnTo>
                  <a:pt x="80" y="692"/>
                </a:lnTo>
                <a:lnTo>
                  <a:pt x="98" y="708"/>
                </a:lnTo>
                <a:lnTo>
                  <a:pt x="117" y="724"/>
                </a:lnTo>
                <a:lnTo>
                  <a:pt x="138" y="738"/>
                </a:lnTo>
                <a:lnTo>
                  <a:pt x="161" y="752"/>
                </a:lnTo>
                <a:lnTo>
                  <a:pt x="185" y="766"/>
                </a:lnTo>
                <a:lnTo>
                  <a:pt x="192" y="768"/>
                </a:lnTo>
                <a:lnTo>
                  <a:pt x="559" y="555"/>
                </a:lnTo>
                <a:lnTo>
                  <a:pt x="535" y="542"/>
                </a:lnTo>
                <a:lnTo>
                  <a:pt x="515" y="527"/>
                </a:lnTo>
                <a:lnTo>
                  <a:pt x="498" y="513"/>
                </a:lnTo>
                <a:lnTo>
                  <a:pt x="483" y="499"/>
                </a:lnTo>
                <a:lnTo>
                  <a:pt x="470" y="483"/>
                </a:lnTo>
                <a:lnTo>
                  <a:pt x="461" y="468"/>
                </a:lnTo>
                <a:lnTo>
                  <a:pt x="456" y="460"/>
                </a:lnTo>
                <a:lnTo>
                  <a:pt x="453" y="453"/>
                </a:lnTo>
                <a:lnTo>
                  <a:pt x="450" y="444"/>
                </a:lnTo>
                <a:lnTo>
                  <a:pt x="448" y="436"/>
                </a:lnTo>
                <a:lnTo>
                  <a:pt x="447" y="428"/>
                </a:lnTo>
                <a:lnTo>
                  <a:pt x="447" y="421"/>
                </a:lnTo>
                <a:lnTo>
                  <a:pt x="447" y="413"/>
                </a:lnTo>
                <a:lnTo>
                  <a:pt x="448" y="405"/>
                </a:lnTo>
                <a:lnTo>
                  <a:pt x="449" y="397"/>
                </a:lnTo>
                <a:lnTo>
                  <a:pt x="452" y="390"/>
                </a:lnTo>
                <a:lnTo>
                  <a:pt x="455" y="383"/>
                </a:lnTo>
                <a:lnTo>
                  <a:pt x="459" y="376"/>
                </a:lnTo>
                <a:lnTo>
                  <a:pt x="463" y="369"/>
                </a:lnTo>
                <a:lnTo>
                  <a:pt x="469" y="362"/>
                </a:lnTo>
                <a:lnTo>
                  <a:pt x="475" y="356"/>
                </a:lnTo>
                <a:lnTo>
                  <a:pt x="482" y="349"/>
                </a:lnTo>
                <a:lnTo>
                  <a:pt x="499" y="336"/>
                </a:lnTo>
                <a:lnTo>
                  <a:pt x="519" y="323"/>
                </a:lnTo>
                <a:lnTo>
                  <a:pt x="542" y="311"/>
                </a:lnTo>
                <a:lnTo>
                  <a:pt x="566" y="299"/>
                </a:lnTo>
                <a:lnTo>
                  <a:pt x="590" y="290"/>
                </a:lnTo>
                <a:lnTo>
                  <a:pt x="613" y="283"/>
                </a:lnTo>
                <a:lnTo>
                  <a:pt x="637" y="277"/>
                </a:lnTo>
                <a:lnTo>
                  <a:pt x="660" y="272"/>
                </a:lnTo>
                <a:lnTo>
                  <a:pt x="685" y="270"/>
                </a:lnTo>
                <a:lnTo>
                  <a:pt x="709" y="269"/>
                </a:lnTo>
                <a:lnTo>
                  <a:pt x="732" y="270"/>
                </a:lnTo>
                <a:lnTo>
                  <a:pt x="755" y="272"/>
                </a:lnTo>
                <a:lnTo>
                  <a:pt x="778" y="276"/>
                </a:lnTo>
                <a:lnTo>
                  <a:pt x="800" y="282"/>
                </a:lnTo>
                <a:lnTo>
                  <a:pt x="822" y="288"/>
                </a:lnTo>
                <a:lnTo>
                  <a:pt x="843" y="296"/>
                </a:lnTo>
                <a:lnTo>
                  <a:pt x="864" y="305"/>
                </a:lnTo>
                <a:lnTo>
                  <a:pt x="884" y="316"/>
                </a:lnTo>
                <a:lnTo>
                  <a:pt x="898" y="325"/>
                </a:lnTo>
                <a:lnTo>
                  <a:pt x="911" y="335"/>
                </a:lnTo>
                <a:lnTo>
                  <a:pt x="923" y="347"/>
                </a:lnTo>
                <a:lnTo>
                  <a:pt x="935" y="358"/>
                </a:lnTo>
                <a:lnTo>
                  <a:pt x="945" y="372"/>
                </a:lnTo>
                <a:lnTo>
                  <a:pt x="955" y="388"/>
                </a:lnTo>
                <a:lnTo>
                  <a:pt x="963" y="403"/>
                </a:lnTo>
                <a:lnTo>
                  <a:pt x="971" y="421"/>
                </a:lnTo>
                <a:lnTo>
                  <a:pt x="978" y="440"/>
                </a:lnTo>
                <a:lnTo>
                  <a:pt x="986" y="458"/>
                </a:lnTo>
                <a:lnTo>
                  <a:pt x="990" y="480"/>
                </a:lnTo>
                <a:lnTo>
                  <a:pt x="995" y="503"/>
                </a:lnTo>
                <a:lnTo>
                  <a:pt x="997" y="527"/>
                </a:lnTo>
                <a:lnTo>
                  <a:pt x="1000" y="552"/>
                </a:lnTo>
                <a:lnTo>
                  <a:pt x="1001" y="579"/>
                </a:lnTo>
                <a:lnTo>
                  <a:pt x="1002" y="606"/>
                </a:lnTo>
                <a:lnTo>
                  <a:pt x="957" y="1181"/>
                </a:lnTo>
                <a:lnTo>
                  <a:pt x="1168" y="1304"/>
                </a:lnTo>
                <a:lnTo>
                  <a:pt x="2298" y="647"/>
                </a:lnTo>
                <a:lnTo>
                  <a:pt x="2047" y="5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6253" name="稻壳儿_刀客儿出品_122"/>
          <p:cNvSpPr>
            <a:spLocks/>
          </p:cNvSpPr>
          <p:nvPr/>
        </p:nvSpPr>
        <p:spPr bwMode="auto">
          <a:xfrm>
            <a:off x="10440977" y="3486307"/>
            <a:ext cx="821054" cy="477098"/>
          </a:xfrm>
          <a:custGeom>
            <a:avLst/>
            <a:gdLst>
              <a:gd name="T0" fmla="*/ 1799 w 2073"/>
              <a:gd name="T1" fmla="*/ 382 h 1205"/>
              <a:gd name="T2" fmla="*/ 1612 w 2073"/>
              <a:gd name="T3" fmla="*/ 360 h 1205"/>
              <a:gd name="T4" fmla="*/ 1407 w 2073"/>
              <a:gd name="T5" fmla="*/ 384 h 1205"/>
              <a:gd name="T6" fmla="*/ 1364 w 2073"/>
              <a:gd name="T7" fmla="*/ 337 h 1205"/>
              <a:gd name="T8" fmla="*/ 1381 w 2073"/>
              <a:gd name="T9" fmla="*/ 271 h 1205"/>
              <a:gd name="T10" fmla="*/ 1378 w 2073"/>
              <a:gd name="T11" fmla="*/ 217 h 1205"/>
              <a:gd name="T12" fmla="*/ 1359 w 2073"/>
              <a:gd name="T13" fmla="*/ 168 h 1205"/>
              <a:gd name="T14" fmla="*/ 1324 w 2073"/>
              <a:gd name="T15" fmla="*/ 124 h 1205"/>
              <a:gd name="T16" fmla="*/ 1224 w 2073"/>
              <a:gd name="T17" fmla="*/ 62 h 1205"/>
              <a:gd name="T18" fmla="*/ 1092 w 2073"/>
              <a:gd name="T19" fmla="*/ 17 h 1205"/>
              <a:gd name="T20" fmla="*/ 945 w 2073"/>
              <a:gd name="T21" fmla="*/ 0 h 1205"/>
              <a:gd name="T22" fmla="*/ 786 w 2073"/>
              <a:gd name="T23" fmla="*/ 12 h 1205"/>
              <a:gd name="T24" fmla="*/ 622 w 2073"/>
              <a:gd name="T25" fmla="*/ 47 h 1205"/>
              <a:gd name="T26" fmla="*/ 459 w 2073"/>
              <a:gd name="T27" fmla="*/ 108 h 1205"/>
              <a:gd name="T28" fmla="*/ 294 w 2073"/>
              <a:gd name="T29" fmla="*/ 191 h 1205"/>
              <a:gd name="T30" fmla="*/ 170 w 2073"/>
              <a:gd name="T31" fmla="*/ 275 h 1205"/>
              <a:gd name="T32" fmla="*/ 79 w 2073"/>
              <a:gd name="T33" fmla="*/ 363 h 1205"/>
              <a:gd name="T34" fmla="*/ 21 w 2073"/>
              <a:gd name="T35" fmla="*/ 455 h 1205"/>
              <a:gd name="T36" fmla="*/ 0 w 2073"/>
              <a:gd name="T37" fmla="*/ 547 h 1205"/>
              <a:gd name="T38" fmla="*/ 25 w 2073"/>
              <a:gd name="T39" fmla="*/ 627 h 1205"/>
              <a:gd name="T40" fmla="*/ 93 w 2073"/>
              <a:gd name="T41" fmla="*/ 696 h 1205"/>
              <a:gd name="T42" fmla="*/ 492 w 2073"/>
              <a:gd name="T43" fmla="*/ 501 h 1205"/>
              <a:gd name="T44" fmla="*/ 462 w 2073"/>
              <a:gd name="T45" fmla="*/ 461 h 1205"/>
              <a:gd name="T46" fmla="*/ 472 w 2073"/>
              <a:gd name="T47" fmla="*/ 410 h 1205"/>
              <a:gd name="T48" fmla="*/ 525 w 2073"/>
              <a:gd name="T49" fmla="*/ 349 h 1205"/>
              <a:gd name="T50" fmla="*/ 628 w 2073"/>
              <a:gd name="T51" fmla="*/ 295 h 1205"/>
              <a:gd name="T52" fmla="*/ 745 w 2073"/>
              <a:gd name="T53" fmla="*/ 271 h 1205"/>
              <a:gd name="T54" fmla="*/ 852 w 2073"/>
              <a:gd name="T55" fmla="*/ 284 h 1205"/>
              <a:gd name="T56" fmla="*/ 942 w 2073"/>
              <a:gd name="T57" fmla="*/ 333 h 1205"/>
              <a:gd name="T58" fmla="*/ 977 w 2073"/>
              <a:gd name="T59" fmla="*/ 379 h 1205"/>
              <a:gd name="T60" fmla="*/ 982 w 2073"/>
              <a:gd name="T61" fmla="*/ 415 h 1205"/>
              <a:gd name="T62" fmla="*/ 969 w 2073"/>
              <a:gd name="T63" fmla="*/ 452 h 1205"/>
              <a:gd name="T64" fmla="*/ 918 w 2073"/>
              <a:gd name="T65" fmla="*/ 502 h 1205"/>
              <a:gd name="T66" fmla="*/ 1116 w 2073"/>
              <a:gd name="T67" fmla="*/ 672 h 1205"/>
              <a:gd name="T68" fmla="*/ 1254 w 2073"/>
              <a:gd name="T69" fmla="*/ 612 h 1205"/>
              <a:gd name="T70" fmla="*/ 1390 w 2073"/>
              <a:gd name="T71" fmla="*/ 598 h 1205"/>
              <a:gd name="T72" fmla="*/ 1520 w 2073"/>
              <a:gd name="T73" fmla="*/ 634 h 1205"/>
              <a:gd name="T74" fmla="*/ 1589 w 2073"/>
              <a:gd name="T75" fmla="*/ 683 h 1205"/>
              <a:gd name="T76" fmla="*/ 1608 w 2073"/>
              <a:gd name="T77" fmla="*/ 716 h 1205"/>
              <a:gd name="T78" fmla="*/ 1609 w 2073"/>
              <a:gd name="T79" fmla="*/ 752 h 1205"/>
              <a:gd name="T80" fmla="*/ 1589 w 2073"/>
              <a:gd name="T81" fmla="*/ 798 h 1205"/>
              <a:gd name="T82" fmla="*/ 1499 w 2073"/>
              <a:gd name="T83" fmla="*/ 871 h 1205"/>
              <a:gd name="T84" fmla="*/ 1384 w 2073"/>
              <a:gd name="T85" fmla="*/ 918 h 1205"/>
              <a:gd name="T86" fmla="*/ 1257 w 2073"/>
              <a:gd name="T87" fmla="*/ 931 h 1205"/>
              <a:gd name="T88" fmla="*/ 1150 w 2073"/>
              <a:gd name="T89" fmla="*/ 909 h 1205"/>
              <a:gd name="T90" fmla="*/ 820 w 2073"/>
              <a:gd name="T91" fmla="*/ 1143 h 1205"/>
              <a:gd name="T92" fmla="*/ 954 w 2073"/>
              <a:gd name="T93" fmla="*/ 1189 h 1205"/>
              <a:gd name="T94" fmla="*/ 1104 w 2073"/>
              <a:gd name="T95" fmla="*/ 1205 h 1205"/>
              <a:gd name="T96" fmla="*/ 1269 w 2073"/>
              <a:gd name="T97" fmla="*/ 1189 h 1205"/>
              <a:gd name="T98" fmla="*/ 1434 w 2073"/>
              <a:gd name="T99" fmla="*/ 1153 h 1205"/>
              <a:gd name="T100" fmla="*/ 1590 w 2073"/>
              <a:gd name="T101" fmla="*/ 1098 h 1205"/>
              <a:gd name="T102" fmla="*/ 1736 w 2073"/>
              <a:gd name="T103" fmla="*/ 1023 h 1205"/>
              <a:gd name="T104" fmla="*/ 1881 w 2073"/>
              <a:gd name="T105" fmla="*/ 927 h 1205"/>
              <a:gd name="T106" fmla="*/ 1986 w 2073"/>
              <a:gd name="T107" fmla="*/ 829 h 1205"/>
              <a:gd name="T108" fmla="*/ 2052 w 2073"/>
              <a:gd name="T109" fmla="*/ 729 h 1205"/>
              <a:gd name="T110" fmla="*/ 2073 w 2073"/>
              <a:gd name="T111" fmla="*/ 631 h 1205"/>
              <a:gd name="T112" fmla="*/ 2047 w 2073"/>
              <a:gd name="T113" fmla="*/ 542 h 1205"/>
              <a:gd name="T114" fmla="*/ 1971 w 2073"/>
              <a:gd name="T115" fmla="*/ 463 h 1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073" h="1205">
                <a:moveTo>
                  <a:pt x="1927" y="435"/>
                </a:moveTo>
                <a:lnTo>
                  <a:pt x="1896" y="419"/>
                </a:lnTo>
                <a:lnTo>
                  <a:pt x="1866" y="405"/>
                </a:lnTo>
                <a:lnTo>
                  <a:pt x="1833" y="393"/>
                </a:lnTo>
                <a:lnTo>
                  <a:pt x="1799" y="382"/>
                </a:lnTo>
                <a:lnTo>
                  <a:pt x="1764" y="374"/>
                </a:lnTo>
                <a:lnTo>
                  <a:pt x="1728" y="368"/>
                </a:lnTo>
                <a:lnTo>
                  <a:pt x="1690" y="363"/>
                </a:lnTo>
                <a:lnTo>
                  <a:pt x="1651" y="361"/>
                </a:lnTo>
                <a:lnTo>
                  <a:pt x="1612" y="360"/>
                </a:lnTo>
                <a:lnTo>
                  <a:pt x="1572" y="361"/>
                </a:lnTo>
                <a:lnTo>
                  <a:pt x="1531" y="364"/>
                </a:lnTo>
                <a:lnTo>
                  <a:pt x="1491" y="369"/>
                </a:lnTo>
                <a:lnTo>
                  <a:pt x="1450" y="376"/>
                </a:lnTo>
                <a:lnTo>
                  <a:pt x="1407" y="384"/>
                </a:lnTo>
                <a:lnTo>
                  <a:pt x="1366" y="394"/>
                </a:lnTo>
                <a:lnTo>
                  <a:pt x="1324" y="406"/>
                </a:lnTo>
                <a:lnTo>
                  <a:pt x="1339" y="383"/>
                </a:lnTo>
                <a:lnTo>
                  <a:pt x="1352" y="361"/>
                </a:lnTo>
                <a:lnTo>
                  <a:pt x="1364" y="337"/>
                </a:lnTo>
                <a:lnTo>
                  <a:pt x="1372" y="315"/>
                </a:lnTo>
                <a:lnTo>
                  <a:pt x="1376" y="304"/>
                </a:lnTo>
                <a:lnTo>
                  <a:pt x="1378" y="293"/>
                </a:lnTo>
                <a:lnTo>
                  <a:pt x="1379" y="282"/>
                </a:lnTo>
                <a:lnTo>
                  <a:pt x="1381" y="271"/>
                </a:lnTo>
                <a:lnTo>
                  <a:pt x="1381" y="261"/>
                </a:lnTo>
                <a:lnTo>
                  <a:pt x="1381" y="249"/>
                </a:lnTo>
                <a:lnTo>
                  <a:pt x="1381" y="238"/>
                </a:lnTo>
                <a:lnTo>
                  <a:pt x="1380" y="228"/>
                </a:lnTo>
                <a:lnTo>
                  <a:pt x="1378" y="217"/>
                </a:lnTo>
                <a:lnTo>
                  <a:pt x="1376" y="207"/>
                </a:lnTo>
                <a:lnTo>
                  <a:pt x="1372" y="197"/>
                </a:lnTo>
                <a:lnTo>
                  <a:pt x="1368" y="186"/>
                </a:lnTo>
                <a:lnTo>
                  <a:pt x="1364" y="177"/>
                </a:lnTo>
                <a:lnTo>
                  <a:pt x="1359" y="168"/>
                </a:lnTo>
                <a:lnTo>
                  <a:pt x="1353" y="158"/>
                </a:lnTo>
                <a:lnTo>
                  <a:pt x="1347" y="150"/>
                </a:lnTo>
                <a:lnTo>
                  <a:pt x="1340" y="141"/>
                </a:lnTo>
                <a:lnTo>
                  <a:pt x="1332" y="132"/>
                </a:lnTo>
                <a:lnTo>
                  <a:pt x="1324" y="124"/>
                </a:lnTo>
                <a:lnTo>
                  <a:pt x="1314" y="116"/>
                </a:lnTo>
                <a:lnTo>
                  <a:pt x="1295" y="100"/>
                </a:lnTo>
                <a:lnTo>
                  <a:pt x="1272" y="86"/>
                </a:lnTo>
                <a:lnTo>
                  <a:pt x="1248" y="73"/>
                </a:lnTo>
                <a:lnTo>
                  <a:pt x="1224" y="62"/>
                </a:lnTo>
                <a:lnTo>
                  <a:pt x="1198" y="50"/>
                </a:lnTo>
                <a:lnTo>
                  <a:pt x="1172" y="40"/>
                </a:lnTo>
                <a:lnTo>
                  <a:pt x="1146" y="31"/>
                </a:lnTo>
                <a:lnTo>
                  <a:pt x="1119" y="24"/>
                </a:lnTo>
                <a:lnTo>
                  <a:pt x="1092" y="17"/>
                </a:lnTo>
                <a:lnTo>
                  <a:pt x="1063" y="11"/>
                </a:lnTo>
                <a:lnTo>
                  <a:pt x="1035" y="7"/>
                </a:lnTo>
                <a:lnTo>
                  <a:pt x="1005" y="4"/>
                </a:lnTo>
                <a:lnTo>
                  <a:pt x="976" y="1"/>
                </a:lnTo>
                <a:lnTo>
                  <a:pt x="945" y="0"/>
                </a:lnTo>
                <a:lnTo>
                  <a:pt x="915" y="0"/>
                </a:lnTo>
                <a:lnTo>
                  <a:pt x="883" y="1"/>
                </a:lnTo>
                <a:lnTo>
                  <a:pt x="851" y="4"/>
                </a:lnTo>
                <a:lnTo>
                  <a:pt x="819" y="7"/>
                </a:lnTo>
                <a:lnTo>
                  <a:pt x="786" y="12"/>
                </a:lnTo>
                <a:lnTo>
                  <a:pt x="753" y="17"/>
                </a:lnTo>
                <a:lnTo>
                  <a:pt x="720" y="23"/>
                </a:lnTo>
                <a:lnTo>
                  <a:pt x="687" y="30"/>
                </a:lnTo>
                <a:lnTo>
                  <a:pt x="655" y="38"/>
                </a:lnTo>
                <a:lnTo>
                  <a:pt x="622" y="47"/>
                </a:lnTo>
                <a:lnTo>
                  <a:pt x="589" y="58"/>
                </a:lnTo>
                <a:lnTo>
                  <a:pt x="556" y="69"/>
                </a:lnTo>
                <a:lnTo>
                  <a:pt x="523" y="80"/>
                </a:lnTo>
                <a:lnTo>
                  <a:pt x="492" y="93"/>
                </a:lnTo>
                <a:lnTo>
                  <a:pt x="459" y="108"/>
                </a:lnTo>
                <a:lnTo>
                  <a:pt x="426" y="122"/>
                </a:lnTo>
                <a:lnTo>
                  <a:pt x="393" y="138"/>
                </a:lnTo>
                <a:lnTo>
                  <a:pt x="360" y="155"/>
                </a:lnTo>
                <a:lnTo>
                  <a:pt x="327" y="172"/>
                </a:lnTo>
                <a:lnTo>
                  <a:pt x="294" y="191"/>
                </a:lnTo>
                <a:lnTo>
                  <a:pt x="267" y="208"/>
                </a:lnTo>
                <a:lnTo>
                  <a:pt x="241" y="224"/>
                </a:lnTo>
                <a:lnTo>
                  <a:pt x="216" y="241"/>
                </a:lnTo>
                <a:lnTo>
                  <a:pt x="192" y="258"/>
                </a:lnTo>
                <a:lnTo>
                  <a:pt x="170" y="275"/>
                </a:lnTo>
                <a:lnTo>
                  <a:pt x="149" y="293"/>
                </a:lnTo>
                <a:lnTo>
                  <a:pt x="129" y="310"/>
                </a:lnTo>
                <a:lnTo>
                  <a:pt x="111" y="328"/>
                </a:lnTo>
                <a:lnTo>
                  <a:pt x="95" y="346"/>
                </a:lnTo>
                <a:lnTo>
                  <a:pt x="79" y="363"/>
                </a:lnTo>
                <a:lnTo>
                  <a:pt x="65" y="381"/>
                </a:lnTo>
                <a:lnTo>
                  <a:pt x="52" y="400"/>
                </a:lnTo>
                <a:lnTo>
                  <a:pt x="40" y="417"/>
                </a:lnTo>
                <a:lnTo>
                  <a:pt x="30" y="436"/>
                </a:lnTo>
                <a:lnTo>
                  <a:pt x="21" y="455"/>
                </a:lnTo>
                <a:lnTo>
                  <a:pt x="13" y="474"/>
                </a:lnTo>
                <a:lnTo>
                  <a:pt x="7" y="493"/>
                </a:lnTo>
                <a:lnTo>
                  <a:pt x="4" y="512"/>
                </a:lnTo>
                <a:lnTo>
                  <a:pt x="1" y="529"/>
                </a:lnTo>
                <a:lnTo>
                  <a:pt x="0" y="547"/>
                </a:lnTo>
                <a:lnTo>
                  <a:pt x="1" y="564"/>
                </a:lnTo>
                <a:lnTo>
                  <a:pt x="5" y="580"/>
                </a:lnTo>
                <a:lnTo>
                  <a:pt x="10" y="597"/>
                </a:lnTo>
                <a:lnTo>
                  <a:pt x="17" y="612"/>
                </a:lnTo>
                <a:lnTo>
                  <a:pt x="25" y="627"/>
                </a:lnTo>
                <a:lnTo>
                  <a:pt x="34" y="641"/>
                </a:lnTo>
                <a:lnTo>
                  <a:pt x="47" y="656"/>
                </a:lnTo>
                <a:lnTo>
                  <a:pt x="60" y="670"/>
                </a:lnTo>
                <a:lnTo>
                  <a:pt x="76" y="683"/>
                </a:lnTo>
                <a:lnTo>
                  <a:pt x="93" y="696"/>
                </a:lnTo>
                <a:lnTo>
                  <a:pt x="112" y="707"/>
                </a:lnTo>
                <a:lnTo>
                  <a:pt x="133" y="719"/>
                </a:lnTo>
                <a:lnTo>
                  <a:pt x="142" y="722"/>
                </a:lnTo>
                <a:lnTo>
                  <a:pt x="505" y="511"/>
                </a:lnTo>
                <a:lnTo>
                  <a:pt x="492" y="501"/>
                </a:lnTo>
                <a:lnTo>
                  <a:pt x="481" y="492"/>
                </a:lnTo>
                <a:lnTo>
                  <a:pt x="473" y="482"/>
                </a:lnTo>
                <a:lnTo>
                  <a:pt x="466" y="472"/>
                </a:lnTo>
                <a:lnTo>
                  <a:pt x="465" y="466"/>
                </a:lnTo>
                <a:lnTo>
                  <a:pt x="462" y="461"/>
                </a:lnTo>
                <a:lnTo>
                  <a:pt x="462" y="455"/>
                </a:lnTo>
                <a:lnTo>
                  <a:pt x="461" y="449"/>
                </a:lnTo>
                <a:lnTo>
                  <a:pt x="462" y="436"/>
                </a:lnTo>
                <a:lnTo>
                  <a:pt x="466" y="423"/>
                </a:lnTo>
                <a:lnTo>
                  <a:pt x="472" y="410"/>
                </a:lnTo>
                <a:lnTo>
                  <a:pt x="479" y="397"/>
                </a:lnTo>
                <a:lnTo>
                  <a:pt x="488" y="384"/>
                </a:lnTo>
                <a:lnTo>
                  <a:pt x="499" y="373"/>
                </a:lnTo>
                <a:lnTo>
                  <a:pt x="511" y="361"/>
                </a:lnTo>
                <a:lnTo>
                  <a:pt x="525" y="349"/>
                </a:lnTo>
                <a:lnTo>
                  <a:pt x="540" y="339"/>
                </a:lnTo>
                <a:lnTo>
                  <a:pt x="558" y="328"/>
                </a:lnTo>
                <a:lnTo>
                  <a:pt x="581" y="315"/>
                </a:lnTo>
                <a:lnTo>
                  <a:pt x="605" y="304"/>
                </a:lnTo>
                <a:lnTo>
                  <a:pt x="628" y="295"/>
                </a:lnTo>
                <a:lnTo>
                  <a:pt x="651" y="287"/>
                </a:lnTo>
                <a:lnTo>
                  <a:pt x="674" y="281"/>
                </a:lnTo>
                <a:lnTo>
                  <a:pt x="698" y="276"/>
                </a:lnTo>
                <a:lnTo>
                  <a:pt x="721" y="273"/>
                </a:lnTo>
                <a:lnTo>
                  <a:pt x="745" y="271"/>
                </a:lnTo>
                <a:lnTo>
                  <a:pt x="769" y="271"/>
                </a:lnTo>
                <a:lnTo>
                  <a:pt x="790" y="273"/>
                </a:lnTo>
                <a:lnTo>
                  <a:pt x="812" y="276"/>
                </a:lnTo>
                <a:lnTo>
                  <a:pt x="832" y="280"/>
                </a:lnTo>
                <a:lnTo>
                  <a:pt x="852" y="284"/>
                </a:lnTo>
                <a:lnTo>
                  <a:pt x="870" y="291"/>
                </a:lnTo>
                <a:lnTo>
                  <a:pt x="889" y="298"/>
                </a:lnTo>
                <a:lnTo>
                  <a:pt x="905" y="308"/>
                </a:lnTo>
                <a:lnTo>
                  <a:pt x="925" y="320"/>
                </a:lnTo>
                <a:lnTo>
                  <a:pt x="942" y="333"/>
                </a:lnTo>
                <a:lnTo>
                  <a:pt x="956" y="346"/>
                </a:lnTo>
                <a:lnTo>
                  <a:pt x="967" y="359"/>
                </a:lnTo>
                <a:lnTo>
                  <a:pt x="971" y="366"/>
                </a:lnTo>
                <a:lnTo>
                  <a:pt x="975" y="372"/>
                </a:lnTo>
                <a:lnTo>
                  <a:pt x="977" y="379"/>
                </a:lnTo>
                <a:lnTo>
                  <a:pt x="980" y="386"/>
                </a:lnTo>
                <a:lnTo>
                  <a:pt x="982" y="393"/>
                </a:lnTo>
                <a:lnTo>
                  <a:pt x="982" y="400"/>
                </a:lnTo>
                <a:lnTo>
                  <a:pt x="983" y="407"/>
                </a:lnTo>
                <a:lnTo>
                  <a:pt x="982" y="415"/>
                </a:lnTo>
                <a:lnTo>
                  <a:pt x="981" y="422"/>
                </a:lnTo>
                <a:lnTo>
                  <a:pt x="978" y="429"/>
                </a:lnTo>
                <a:lnTo>
                  <a:pt x="976" y="436"/>
                </a:lnTo>
                <a:lnTo>
                  <a:pt x="972" y="445"/>
                </a:lnTo>
                <a:lnTo>
                  <a:pt x="969" y="452"/>
                </a:lnTo>
                <a:lnTo>
                  <a:pt x="963" y="459"/>
                </a:lnTo>
                <a:lnTo>
                  <a:pt x="958" y="466"/>
                </a:lnTo>
                <a:lnTo>
                  <a:pt x="951" y="474"/>
                </a:lnTo>
                <a:lnTo>
                  <a:pt x="937" y="488"/>
                </a:lnTo>
                <a:lnTo>
                  <a:pt x="918" y="502"/>
                </a:lnTo>
                <a:lnTo>
                  <a:pt x="898" y="518"/>
                </a:lnTo>
                <a:lnTo>
                  <a:pt x="875" y="532"/>
                </a:lnTo>
                <a:lnTo>
                  <a:pt x="698" y="634"/>
                </a:lnTo>
                <a:lnTo>
                  <a:pt x="939" y="775"/>
                </a:lnTo>
                <a:lnTo>
                  <a:pt x="1116" y="672"/>
                </a:lnTo>
                <a:lnTo>
                  <a:pt x="1143" y="657"/>
                </a:lnTo>
                <a:lnTo>
                  <a:pt x="1172" y="643"/>
                </a:lnTo>
                <a:lnTo>
                  <a:pt x="1199" y="631"/>
                </a:lnTo>
                <a:lnTo>
                  <a:pt x="1227" y="620"/>
                </a:lnTo>
                <a:lnTo>
                  <a:pt x="1254" y="612"/>
                </a:lnTo>
                <a:lnTo>
                  <a:pt x="1281" y="606"/>
                </a:lnTo>
                <a:lnTo>
                  <a:pt x="1308" y="601"/>
                </a:lnTo>
                <a:lnTo>
                  <a:pt x="1335" y="598"/>
                </a:lnTo>
                <a:lnTo>
                  <a:pt x="1363" y="597"/>
                </a:lnTo>
                <a:lnTo>
                  <a:pt x="1390" y="598"/>
                </a:lnTo>
                <a:lnTo>
                  <a:pt x="1417" y="601"/>
                </a:lnTo>
                <a:lnTo>
                  <a:pt x="1443" y="606"/>
                </a:lnTo>
                <a:lnTo>
                  <a:pt x="1469" y="613"/>
                </a:lnTo>
                <a:lnTo>
                  <a:pt x="1495" y="623"/>
                </a:lnTo>
                <a:lnTo>
                  <a:pt x="1520" y="634"/>
                </a:lnTo>
                <a:lnTo>
                  <a:pt x="1546" y="648"/>
                </a:lnTo>
                <a:lnTo>
                  <a:pt x="1563" y="659"/>
                </a:lnTo>
                <a:lnTo>
                  <a:pt x="1577" y="671"/>
                </a:lnTo>
                <a:lnTo>
                  <a:pt x="1584" y="677"/>
                </a:lnTo>
                <a:lnTo>
                  <a:pt x="1589" y="683"/>
                </a:lnTo>
                <a:lnTo>
                  <a:pt x="1595" y="689"/>
                </a:lnTo>
                <a:lnTo>
                  <a:pt x="1598" y="696"/>
                </a:lnTo>
                <a:lnTo>
                  <a:pt x="1602" y="702"/>
                </a:lnTo>
                <a:lnTo>
                  <a:pt x="1605" y="709"/>
                </a:lnTo>
                <a:lnTo>
                  <a:pt x="1608" y="716"/>
                </a:lnTo>
                <a:lnTo>
                  <a:pt x="1609" y="723"/>
                </a:lnTo>
                <a:lnTo>
                  <a:pt x="1610" y="730"/>
                </a:lnTo>
                <a:lnTo>
                  <a:pt x="1610" y="737"/>
                </a:lnTo>
                <a:lnTo>
                  <a:pt x="1610" y="744"/>
                </a:lnTo>
                <a:lnTo>
                  <a:pt x="1609" y="752"/>
                </a:lnTo>
                <a:lnTo>
                  <a:pt x="1608" y="760"/>
                </a:lnTo>
                <a:lnTo>
                  <a:pt x="1605" y="768"/>
                </a:lnTo>
                <a:lnTo>
                  <a:pt x="1602" y="776"/>
                </a:lnTo>
                <a:lnTo>
                  <a:pt x="1598" y="783"/>
                </a:lnTo>
                <a:lnTo>
                  <a:pt x="1589" y="798"/>
                </a:lnTo>
                <a:lnTo>
                  <a:pt x="1576" y="813"/>
                </a:lnTo>
                <a:lnTo>
                  <a:pt x="1562" y="828"/>
                </a:lnTo>
                <a:lnTo>
                  <a:pt x="1543" y="843"/>
                </a:lnTo>
                <a:lnTo>
                  <a:pt x="1523" y="857"/>
                </a:lnTo>
                <a:lnTo>
                  <a:pt x="1499" y="871"/>
                </a:lnTo>
                <a:lnTo>
                  <a:pt x="1478" y="883"/>
                </a:lnTo>
                <a:lnTo>
                  <a:pt x="1456" y="894"/>
                </a:lnTo>
                <a:lnTo>
                  <a:pt x="1432" y="903"/>
                </a:lnTo>
                <a:lnTo>
                  <a:pt x="1409" y="911"/>
                </a:lnTo>
                <a:lnTo>
                  <a:pt x="1384" y="918"/>
                </a:lnTo>
                <a:lnTo>
                  <a:pt x="1359" y="923"/>
                </a:lnTo>
                <a:lnTo>
                  <a:pt x="1333" y="928"/>
                </a:lnTo>
                <a:lnTo>
                  <a:pt x="1307" y="930"/>
                </a:lnTo>
                <a:lnTo>
                  <a:pt x="1281" y="931"/>
                </a:lnTo>
                <a:lnTo>
                  <a:pt x="1257" y="931"/>
                </a:lnTo>
                <a:lnTo>
                  <a:pt x="1233" y="930"/>
                </a:lnTo>
                <a:lnTo>
                  <a:pt x="1211" y="927"/>
                </a:lnTo>
                <a:lnTo>
                  <a:pt x="1189" y="923"/>
                </a:lnTo>
                <a:lnTo>
                  <a:pt x="1169" y="917"/>
                </a:lnTo>
                <a:lnTo>
                  <a:pt x="1150" y="909"/>
                </a:lnTo>
                <a:lnTo>
                  <a:pt x="1134" y="901"/>
                </a:lnTo>
                <a:lnTo>
                  <a:pt x="767" y="1113"/>
                </a:lnTo>
                <a:lnTo>
                  <a:pt x="771" y="1118"/>
                </a:lnTo>
                <a:lnTo>
                  <a:pt x="796" y="1132"/>
                </a:lnTo>
                <a:lnTo>
                  <a:pt x="820" y="1143"/>
                </a:lnTo>
                <a:lnTo>
                  <a:pt x="845" y="1155"/>
                </a:lnTo>
                <a:lnTo>
                  <a:pt x="872" y="1166"/>
                </a:lnTo>
                <a:lnTo>
                  <a:pt x="898" y="1175"/>
                </a:lnTo>
                <a:lnTo>
                  <a:pt x="927" y="1182"/>
                </a:lnTo>
                <a:lnTo>
                  <a:pt x="954" y="1189"/>
                </a:lnTo>
                <a:lnTo>
                  <a:pt x="983" y="1195"/>
                </a:lnTo>
                <a:lnTo>
                  <a:pt x="1013" y="1199"/>
                </a:lnTo>
                <a:lnTo>
                  <a:pt x="1042" y="1202"/>
                </a:lnTo>
                <a:lnTo>
                  <a:pt x="1073" y="1204"/>
                </a:lnTo>
                <a:lnTo>
                  <a:pt x="1104" y="1205"/>
                </a:lnTo>
                <a:lnTo>
                  <a:pt x="1136" y="1204"/>
                </a:lnTo>
                <a:lnTo>
                  <a:pt x="1168" y="1202"/>
                </a:lnTo>
                <a:lnTo>
                  <a:pt x="1202" y="1199"/>
                </a:lnTo>
                <a:lnTo>
                  <a:pt x="1235" y="1195"/>
                </a:lnTo>
                <a:lnTo>
                  <a:pt x="1269" y="1189"/>
                </a:lnTo>
                <a:lnTo>
                  <a:pt x="1304" y="1184"/>
                </a:lnTo>
                <a:lnTo>
                  <a:pt x="1337" y="1176"/>
                </a:lnTo>
                <a:lnTo>
                  <a:pt x="1370" y="1169"/>
                </a:lnTo>
                <a:lnTo>
                  <a:pt x="1403" y="1161"/>
                </a:lnTo>
                <a:lnTo>
                  <a:pt x="1434" y="1153"/>
                </a:lnTo>
                <a:lnTo>
                  <a:pt x="1466" y="1142"/>
                </a:lnTo>
                <a:lnTo>
                  <a:pt x="1498" y="1133"/>
                </a:lnTo>
                <a:lnTo>
                  <a:pt x="1529" y="1121"/>
                </a:lnTo>
                <a:lnTo>
                  <a:pt x="1559" y="1109"/>
                </a:lnTo>
                <a:lnTo>
                  <a:pt x="1590" y="1098"/>
                </a:lnTo>
                <a:lnTo>
                  <a:pt x="1621" y="1083"/>
                </a:lnTo>
                <a:lnTo>
                  <a:pt x="1650" y="1070"/>
                </a:lnTo>
                <a:lnTo>
                  <a:pt x="1680" y="1055"/>
                </a:lnTo>
                <a:lnTo>
                  <a:pt x="1708" y="1040"/>
                </a:lnTo>
                <a:lnTo>
                  <a:pt x="1736" y="1023"/>
                </a:lnTo>
                <a:lnTo>
                  <a:pt x="1769" y="1004"/>
                </a:lnTo>
                <a:lnTo>
                  <a:pt x="1800" y="986"/>
                </a:lnTo>
                <a:lnTo>
                  <a:pt x="1828" y="966"/>
                </a:lnTo>
                <a:lnTo>
                  <a:pt x="1855" y="947"/>
                </a:lnTo>
                <a:lnTo>
                  <a:pt x="1881" y="927"/>
                </a:lnTo>
                <a:lnTo>
                  <a:pt x="1906" y="908"/>
                </a:lnTo>
                <a:lnTo>
                  <a:pt x="1928" y="888"/>
                </a:lnTo>
                <a:lnTo>
                  <a:pt x="1949" y="868"/>
                </a:lnTo>
                <a:lnTo>
                  <a:pt x="1968" y="849"/>
                </a:lnTo>
                <a:lnTo>
                  <a:pt x="1986" y="829"/>
                </a:lnTo>
                <a:lnTo>
                  <a:pt x="2002" y="809"/>
                </a:lnTo>
                <a:lnTo>
                  <a:pt x="2018" y="789"/>
                </a:lnTo>
                <a:lnTo>
                  <a:pt x="2031" y="769"/>
                </a:lnTo>
                <a:lnTo>
                  <a:pt x="2041" y="749"/>
                </a:lnTo>
                <a:lnTo>
                  <a:pt x="2052" y="729"/>
                </a:lnTo>
                <a:lnTo>
                  <a:pt x="2060" y="709"/>
                </a:lnTo>
                <a:lnTo>
                  <a:pt x="2066" y="689"/>
                </a:lnTo>
                <a:lnTo>
                  <a:pt x="2071" y="669"/>
                </a:lnTo>
                <a:lnTo>
                  <a:pt x="2073" y="650"/>
                </a:lnTo>
                <a:lnTo>
                  <a:pt x="2073" y="631"/>
                </a:lnTo>
                <a:lnTo>
                  <a:pt x="2072" y="612"/>
                </a:lnTo>
                <a:lnTo>
                  <a:pt x="2068" y="594"/>
                </a:lnTo>
                <a:lnTo>
                  <a:pt x="2064" y="577"/>
                </a:lnTo>
                <a:lnTo>
                  <a:pt x="2057" y="559"/>
                </a:lnTo>
                <a:lnTo>
                  <a:pt x="2047" y="542"/>
                </a:lnTo>
                <a:lnTo>
                  <a:pt x="2035" y="526"/>
                </a:lnTo>
                <a:lnTo>
                  <a:pt x="2023" y="509"/>
                </a:lnTo>
                <a:lnTo>
                  <a:pt x="2007" y="494"/>
                </a:lnTo>
                <a:lnTo>
                  <a:pt x="1990" y="479"/>
                </a:lnTo>
                <a:lnTo>
                  <a:pt x="1971" y="463"/>
                </a:lnTo>
                <a:lnTo>
                  <a:pt x="1949" y="449"/>
                </a:lnTo>
                <a:lnTo>
                  <a:pt x="1927" y="4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6254" name="稻壳儿_刀客儿出品_123"/>
          <p:cNvSpPr>
            <a:spLocks noEditPoints="1"/>
          </p:cNvSpPr>
          <p:nvPr/>
        </p:nvSpPr>
        <p:spPr bwMode="auto">
          <a:xfrm>
            <a:off x="11349207" y="2329224"/>
            <a:ext cx="703760" cy="483438"/>
          </a:xfrm>
          <a:custGeom>
            <a:avLst/>
            <a:gdLst>
              <a:gd name="T0" fmla="*/ 1481 w 1776"/>
              <a:gd name="T1" fmla="*/ 638 h 1219"/>
              <a:gd name="T2" fmla="*/ 1644 w 1776"/>
              <a:gd name="T3" fmla="*/ 543 h 1219"/>
              <a:gd name="T4" fmla="*/ 1393 w 1776"/>
              <a:gd name="T5" fmla="*/ 399 h 1219"/>
              <a:gd name="T6" fmla="*/ 1231 w 1776"/>
              <a:gd name="T7" fmla="*/ 493 h 1219"/>
              <a:gd name="T8" fmla="*/ 375 w 1776"/>
              <a:gd name="T9" fmla="*/ 0 h 1219"/>
              <a:gd name="T10" fmla="*/ 0 w 1776"/>
              <a:gd name="T11" fmla="*/ 216 h 1219"/>
              <a:gd name="T12" fmla="*/ 3 w 1776"/>
              <a:gd name="T13" fmla="*/ 219 h 1219"/>
              <a:gd name="T14" fmla="*/ 261 w 1776"/>
              <a:gd name="T15" fmla="*/ 1117 h 1219"/>
              <a:gd name="T16" fmla="*/ 481 w 1776"/>
              <a:gd name="T17" fmla="*/ 1219 h 1219"/>
              <a:gd name="T18" fmla="*/ 1107 w 1776"/>
              <a:gd name="T19" fmla="*/ 855 h 1219"/>
              <a:gd name="T20" fmla="*/ 1402 w 1776"/>
              <a:gd name="T21" fmla="*/ 1026 h 1219"/>
              <a:gd name="T22" fmla="*/ 1776 w 1776"/>
              <a:gd name="T23" fmla="*/ 808 h 1219"/>
              <a:gd name="T24" fmla="*/ 1481 w 1776"/>
              <a:gd name="T25" fmla="*/ 638 h 1219"/>
              <a:gd name="T26" fmla="*/ 544 w 1776"/>
              <a:gd name="T27" fmla="*/ 893 h 1219"/>
              <a:gd name="T28" fmla="*/ 544 w 1776"/>
              <a:gd name="T29" fmla="*/ 893 h 1219"/>
              <a:gd name="T30" fmla="*/ 425 w 1776"/>
              <a:gd name="T31" fmla="*/ 503 h 1219"/>
              <a:gd name="T32" fmla="*/ 414 w 1776"/>
              <a:gd name="T33" fmla="*/ 464 h 1219"/>
              <a:gd name="T34" fmla="*/ 422 w 1776"/>
              <a:gd name="T35" fmla="*/ 460 h 1219"/>
              <a:gd name="T36" fmla="*/ 856 w 1776"/>
              <a:gd name="T37" fmla="*/ 711 h 1219"/>
              <a:gd name="T38" fmla="*/ 544 w 1776"/>
              <a:gd name="T39" fmla="*/ 893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776" h="1219">
                <a:moveTo>
                  <a:pt x="1481" y="638"/>
                </a:moveTo>
                <a:lnTo>
                  <a:pt x="1644" y="543"/>
                </a:lnTo>
                <a:lnTo>
                  <a:pt x="1393" y="399"/>
                </a:lnTo>
                <a:lnTo>
                  <a:pt x="1231" y="493"/>
                </a:lnTo>
                <a:lnTo>
                  <a:pt x="375" y="0"/>
                </a:lnTo>
                <a:lnTo>
                  <a:pt x="0" y="216"/>
                </a:lnTo>
                <a:lnTo>
                  <a:pt x="3" y="219"/>
                </a:lnTo>
                <a:lnTo>
                  <a:pt x="261" y="1117"/>
                </a:lnTo>
                <a:lnTo>
                  <a:pt x="481" y="1219"/>
                </a:lnTo>
                <a:lnTo>
                  <a:pt x="1107" y="855"/>
                </a:lnTo>
                <a:lnTo>
                  <a:pt x="1402" y="1026"/>
                </a:lnTo>
                <a:lnTo>
                  <a:pt x="1776" y="808"/>
                </a:lnTo>
                <a:lnTo>
                  <a:pt x="1481" y="638"/>
                </a:lnTo>
                <a:close/>
                <a:moveTo>
                  <a:pt x="544" y="893"/>
                </a:moveTo>
                <a:lnTo>
                  <a:pt x="544" y="893"/>
                </a:lnTo>
                <a:lnTo>
                  <a:pt x="425" y="503"/>
                </a:lnTo>
                <a:lnTo>
                  <a:pt x="414" y="464"/>
                </a:lnTo>
                <a:lnTo>
                  <a:pt x="422" y="460"/>
                </a:lnTo>
                <a:lnTo>
                  <a:pt x="856" y="711"/>
                </a:lnTo>
                <a:lnTo>
                  <a:pt x="544" y="8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150" name="稻壳儿_刀客儿出品_124"/>
          <p:cNvSpPr>
            <a:spLocks noChangeArrowheads="1"/>
          </p:cNvSpPr>
          <p:nvPr/>
        </p:nvSpPr>
        <p:spPr bwMode="auto">
          <a:xfrm>
            <a:off x="5968696" y="5566495"/>
            <a:ext cx="591373" cy="494904"/>
          </a:xfrm>
          <a:custGeom>
            <a:avLst/>
            <a:gdLst>
              <a:gd name="T0" fmla="*/ 55735 w 498"/>
              <a:gd name="T1" fmla="*/ 36300 h 418"/>
              <a:gd name="T2" fmla="*/ 55735 w 498"/>
              <a:gd name="T3" fmla="*/ 36300 h 418"/>
              <a:gd name="T4" fmla="*/ 16181 w 498"/>
              <a:gd name="T5" fmla="*/ 115622 h 418"/>
              <a:gd name="T6" fmla="*/ 155518 w 498"/>
              <a:gd name="T7" fmla="*/ 51985 h 418"/>
              <a:gd name="T8" fmla="*/ 4045 w 498"/>
              <a:gd name="T9" fmla="*/ 171192 h 418"/>
              <a:gd name="T10" fmla="*/ 19777 w 498"/>
              <a:gd name="T11" fmla="*/ 179258 h 418"/>
              <a:gd name="T12" fmla="*/ 43599 w 498"/>
              <a:gd name="T13" fmla="*/ 139373 h 418"/>
              <a:gd name="T14" fmla="*/ 131696 w 498"/>
              <a:gd name="T15" fmla="*/ 139373 h 418"/>
              <a:gd name="T16" fmla="*/ 210803 w 498"/>
              <a:gd name="T17" fmla="*/ 32267 h 418"/>
              <a:gd name="T18" fmla="*/ 55735 w 498"/>
              <a:gd name="T19" fmla="*/ 36300 h 41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98" h="418">
                <a:moveTo>
                  <a:pt x="124" y="81"/>
                </a:moveTo>
                <a:lnTo>
                  <a:pt x="124" y="81"/>
                </a:lnTo>
                <a:cubicBezTo>
                  <a:pt x="27" y="134"/>
                  <a:pt x="36" y="222"/>
                  <a:pt x="36" y="258"/>
                </a:cubicBezTo>
                <a:cubicBezTo>
                  <a:pt x="159" y="107"/>
                  <a:pt x="346" y="116"/>
                  <a:pt x="346" y="116"/>
                </a:cubicBezTo>
                <a:cubicBezTo>
                  <a:pt x="346" y="116"/>
                  <a:pt x="80" y="204"/>
                  <a:pt x="9" y="382"/>
                </a:cubicBezTo>
                <a:cubicBezTo>
                  <a:pt x="0" y="400"/>
                  <a:pt x="36" y="417"/>
                  <a:pt x="44" y="400"/>
                </a:cubicBezTo>
                <a:cubicBezTo>
                  <a:pt x="62" y="355"/>
                  <a:pt x="97" y="311"/>
                  <a:pt x="97" y="311"/>
                </a:cubicBezTo>
                <a:cubicBezTo>
                  <a:pt x="151" y="329"/>
                  <a:pt x="230" y="355"/>
                  <a:pt x="293" y="311"/>
                </a:cubicBezTo>
                <a:cubicBezTo>
                  <a:pt x="363" y="258"/>
                  <a:pt x="363" y="134"/>
                  <a:pt x="469" y="72"/>
                </a:cubicBezTo>
                <a:cubicBezTo>
                  <a:pt x="497" y="63"/>
                  <a:pt x="249" y="0"/>
                  <a:pt x="124" y="8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sz="1798" dirty="0"/>
          </a:p>
        </p:txBody>
      </p:sp>
      <p:sp>
        <p:nvSpPr>
          <p:cNvPr id="151" name="稻壳儿_刀客儿出品_125"/>
          <p:cNvSpPr>
            <a:spLocks noChangeArrowheads="1"/>
          </p:cNvSpPr>
          <p:nvPr/>
        </p:nvSpPr>
        <p:spPr bwMode="auto">
          <a:xfrm>
            <a:off x="5970716" y="4431816"/>
            <a:ext cx="528459" cy="545236"/>
          </a:xfrm>
          <a:custGeom>
            <a:avLst/>
            <a:gdLst>
              <a:gd name="T0" fmla="*/ 111726 w 444"/>
              <a:gd name="T1" fmla="*/ 150538 h 462"/>
              <a:gd name="T2" fmla="*/ 111726 w 444"/>
              <a:gd name="T3" fmla="*/ 150538 h 462"/>
              <a:gd name="T4" fmla="*/ 144162 w 444"/>
              <a:gd name="T5" fmla="*/ 114802 h 462"/>
              <a:gd name="T6" fmla="*/ 199574 w 444"/>
              <a:gd name="T7" fmla="*/ 31716 h 462"/>
              <a:gd name="T8" fmla="*/ 191916 w 444"/>
              <a:gd name="T9" fmla="*/ 23675 h 462"/>
              <a:gd name="T10" fmla="*/ 155875 w 444"/>
              <a:gd name="T11" fmla="*/ 23675 h 462"/>
              <a:gd name="T12" fmla="*/ 100013 w 444"/>
              <a:gd name="T13" fmla="*/ 0 h 462"/>
              <a:gd name="T14" fmla="*/ 44150 w 444"/>
              <a:gd name="T15" fmla="*/ 23675 h 462"/>
              <a:gd name="T16" fmla="*/ 8109 w 444"/>
              <a:gd name="T17" fmla="*/ 23675 h 462"/>
              <a:gd name="T18" fmla="*/ 0 w 444"/>
              <a:gd name="T19" fmla="*/ 31716 h 462"/>
              <a:gd name="T20" fmla="*/ 55863 w 444"/>
              <a:gd name="T21" fmla="*/ 114802 h 462"/>
              <a:gd name="T22" fmla="*/ 87849 w 444"/>
              <a:gd name="T23" fmla="*/ 150538 h 462"/>
              <a:gd name="T24" fmla="*/ 87849 w 444"/>
              <a:gd name="T25" fmla="*/ 166172 h 462"/>
              <a:gd name="T26" fmla="*/ 48204 w 444"/>
              <a:gd name="T27" fmla="*/ 185827 h 462"/>
              <a:gd name="T28" fmla="*/ 100013 w 444"/>
              <a:gd name="T29" fmla="*/ 205928 h 462"/>
              <a:gd name="T30" fmla="*/ 147766 w 444"/>
              <a:gd name="T31" fmla="*/ 185827 h 462"/>
              <a:gd name="T32" fmla="*/ 111726 w 444"/>
              <a:gd name="T33" fmla="*/ 166172 h 462"/>
              <a:gd name="T34" fmla="*/ 111726 w 444"/>
              <a:gd name="T35" fmla="*/ 150538 h 462"/>
              <a:gd name="T36" fmla="*/ 144162 w 444"/>
              <a:gd name="T37" fmla="*/ 94700 h 462"/>
              <a:gd name="T38" fmla="*/ 144162 w 444"/>
              <a:gd name="T39" fmla="*/ 94700 h 462"/>
              <a:gd name="T40" fmla="*/ 155875 w 444"/>
              <a:gd name="T41" fmla="*/ 39756 h 462"/>
              <a:gd name="T42" fmla="*/ 183807 w 444"/>
              <a:gd name="T43" fmla="*/ 39756 h 462"/>
              <a:gd name="T44" fmla="*/ 144162 w 444"/>
              <a:gd name="T45" fmla="*/ 94700 h 462"/>
              <a:gd name="T46" fmla="*/ 100013 w 444"/>
              <a:gd name="T47" fmla="*/ 16081 h 462"/>
              <a:gd name="T48" fmla="*/ 100013 w 444"/>
              <a:gd name="T49" fmla="*/ 16081 h 462"/>
              <a:gd name="T50" fmla="*/ 144162 w 444"/>
              <a:gd name="T51" fmla="*/ 31716 h 462"/>
              <a:gd name="T52" fmla="*/ 100013 w 444"/>
              <a:gd name="T53" fmla="*/ 51370 h 462"/>
              <a:gd name="T54" fmla="*/ 55863 w 444"/>
              <a:gd name="T55" fmla="*/ 31716 h 462"/>
              <a:gd name="T56" fmla="*/ 100013 w 444"/>
              <a:gd name="T57" fmla="*/ 16081 h 462"/>
              <a:gd name="T58" fmla="*/ 16218 w 444"/>
              <a:gd name="T59" fmla="*/ 39756 h 462"/>
              <a:gd name="T60" fmla="*/ 16218 w 444"/>
              <a:gd name="T61" fmla="*/ 39756 h 462"/>
              <a:gd name="T62" fmla="*/ 44150 w 444"/>
              <a:gd name="T63" fmla="*/ 39756 h 462"/>
              <a:gd name="T64" fmla="*/ 55863 w 444"/>
              <a:gd name="T65" fmla="*/ 94700 h 462"/>
              <a:gd name="T66" fmla="*/ 16218 w 444"/>
              <a:gd name="T67" fmla="*/ 39756 h 46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44" h="462">
                <a:moveTo>
                  <a:pt x="248" y="337"/>
                </a:moveTo>
                <a:lnTo>
                  <a:pt x="248" y="337"/>
                </a:lnTo>
                <a:cubicBezTo>
                  <a:pt x="248" y="302"/>
                  <a:pt x="275" y="283"/>
                  <a:pt x="320" y="257"/>
                </a:cubicBezTo>
                <a:cubicBezTo>
                  <a:pt x="373" y="221"/>
                  <a:pt x="443" y="177"/>
                  <a:pt x="443" y="71"/>
                </a:cubicBezTo>
                <a:cubicBezTo>
                  <a:pt x="443" y="62"/>
                  <a:pt x="434" y="53"/>
                  <a:pt x="426" y="53"/>
                </a:cubicBezTo>
                <a:cubicBezTo>
                  <a:pt x="346" y="53"/>
                  <a:pt x="346" y="53"/>
                  <a:pt x="346" y="53"/>
                </a:cubicBezTo>
                <a:cubicBezTo>
                  <a:pt x="328" y="27"/>
                  <a:pt x="293" y="0"/>
                  <a:pt x="222" y="0"/>
                </a:cubicBezTo>
                <a:cubicBezTo>
                  <a:pt x="151" y="0"/>
                  <a:pt x="116" y="27"/>
                  <a:pt x="98" y="53"/>
                </a:cubicBezTo>
                <a:cubicBezTo>
                  <a:pt x="18" y="53"/>
                  <a:pt x="18" y="53"/>
                  <a:pt x="18" y="53"/>
                </a:cubicBezTo>
                <a:cubicBezTo>
                  <a:pt x="9" y="53"/>
                  <a:pt x="0" y="62"/>
                  <a:pt x="0" y="71"/>
                </a:cubicBezTo>
                <a:cubicBezTo>
                  <a:pt x="0" y="177"/>
                  <a:pt x="62" y="221"/>
                  <a:pt x="124" y="257"/>
                </a:cubicBezTo>
                <a:cubicBezTo>
                  <a:pt x="169" y="283"/>
                  <a:pt x="195" y="302"/>
                  <a:pt x="195" y="337"/>
                </a:cubicBezTo>
                <a:cubicBezTo>
                  <a:pt x="195" y="372"/>
                  <a:pt x="195" y="372"/>
                  <a:pt x="195" y="372"/>
                </a:cubicBezTo>
                <a:cubicBezTo>
                  <a:pt x="142" y="381"/>
                  <a:pt x="107" y="399"/>
                  <a:pt x="107" y="416"/>
                </a:cubicBezTo>
                <a:cubicBezTo>
                  <a:pt x="107" y="443"/>
                  <a:pt x="160" y="461"/>
                  <a:pt x="222" y="461"/>
                </a:cubicBezTo>
                <a:cubicBezTo>
                  <a:pt x="283" y="461"/>
                  <a:pt x="328" y="443"/>
                  <a:pt x="328" y="416"/>
                </a:cubicBezTo>
                <a:cubicBezTo>
                  <a:pt x="328" y="399"/>
                  <a:pt x="302" y="381"/>
                  <a:pt x="248" y="372"/>
                </a:cubicBezTo>
                <a:lnTo>
                  <a:pt x="248" y="337"/>
                </a:lnTo>
                <a:close/>
                <a:moveTo>
                  <a:pt x="320" y="212"/>
                </a:moveTo>
                <a:lnTo>
                  <a:pt x="320" y="212"/>
                </a:lnTo>
                <a:cubicBezTo>
                  <a:pt x="337" y="186"/>
                  <a:pt x="346" y="142"/>
                  <a:pt x="346" y="89"/>
                </a:cubicBezTo>
                <a:cubicBezTo>
                  <a:pt x="408" y="89"/>
                  <a:pt x="408" y="89"/>
                  <a:pt x="408" y="89"/>
                </a:cubicBezTo>
                <a:cubicBezTo>
                  <a:pt x="399" y="151"/>
                  <a:pt x="364" y="186"/>
                  <a:pt x="320" y="212"/>
                </a:cubicBezTo>
                <a:close/>
                <a:moveTo>
                  <a:pt x="222" y="36"/>
                </a:moveTo>
                <a:lnTo>
                  <a:pt x="222" y="36"/>
                </a:lnTo>
                <a:cubicBezTo>
                  <a:pt x="293" y="36"/>
                  <a:pt x="320" y="62"/>
                  <a:pt x="320" y="71"/>
                </a:cubicBezTo>
                <a:cubicBezTo>
                  <a:pt x="320" y="80"/>
                  <a:pt x="293" y="106"/>
                  <a:pt x="222" y="115"/>
                </a:cubicBezTo>
                <a:cubicBezTo>
                  <a:pt x="151" y="106"/>
                  <a:pt x="124" y="80"/>
                  <a:pt x="124" y="71"/>
                </a:cubicBezTo>
                <a:cubicBezTo>
                  <a:pt x="124" y="62"/>
                  <a:pt x="151" y="36"/>
                  <a:pt x="222" y="36"/>
                </a:cubicBezTo>
                <a:close/>
                <a:moveTo>
                  <a:pt x="36" y="89"/>
                </a:moveTo>
                <a:lnTo>
                  <a:pt x="36" y="89"/>
                </a:lnTo>
                <a:cubicBezTo>
                  <a:pt x="98" y="89"/>
                  <a:pt x="98" y="89"/>
                  <a:pt x="98" y="89"/>
                </a:cubicBezTo>
                <a:cubicBezTo>
                  <a:pt x="98" y="142"/>
                  <a:pt x="107" y="186"/>
                  <a:pt x="124" y="212"/>
                </a:cubicBezTo>
                <a:cubicBezTo>
                  <a:pt x="80" y="186"/>
                  <a:pt x="36" y="151"/>
                  <a:pt x="36" y="8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sz="1798" dirty="0"/>
          </a:p>
        </p:txBody>
      </p:sp>
      <p:sp>
        <p:nvSpPr>
          <p:cNvPr id="152" name="稻壳儿_刀客儿出品_126"/>
          <p:cNvSpPr>
            <a:spLocks noChangeArrowheads="1"/>
          </p:cNvSpPr>
          <p:nvPr/>
        </p:nvSpPr>
        <p:spPr bwMode="auto">
          <a:xfrm>
            <a:off x="5992336" y="2242739"/>
            <a:ext cx="460278" cy="404385"/>
          </a:xfrm>
          <a:custGeom>
            <a:avLst/>
            <a:gdLst>
              <a:gd name="T0" fmla="*/ 221804 w 498"/>
              <a:gd name="T1" fmla="*/ 194813 h 435"/>
              <a:gd name="T2" fmla="*/ 221804 w 498"/>
              <a:gd name="T3" fmla="*/ 194813 h 435"/>
              <a:gd name="T4" fmla="*/ 217341 w 498"/>
              <a:gd name="T5" fmla="*/ 147232 h 435"/>
              <a:gd name="T6" fmla="*/ 189671 w 498"/>
              <a:gd name="T7" fmla="*/ 131521 h 435"/>
              <a:gd name="T8" fmla="*/ 166018 w 498"/>
              <a:gd name="T9" fmla="*/ 103691 h 435"/>
              <a:gd name="T10" fmla="*/ 174051 w 498"/>
              <a:gd name="T11" fmla="*/ 87980 h 435"/>
              <a:gd name="T12" fmla="*/ 182084 w 498"/>
              <a:gd name="T13" fmla="*/ 71372 h 435"/>
              <a:gd name="T14" fmla="*/ 178068 w 498"/>
              <a:gd name="T15" fmla="*/ 67781 h 435"/>
              <a:gd name="T16" fmla="*/ 182084 w 498"/>
              <a:gd name="T17" fmla="*/ 51621 h 435"/>
              <a:gd name="T18" fmla="*/ 154415 w 498"/>
              <a:gd name="T19" fmla="*/ 27830 h 435"/>
              <a:gd name="T20" fmla="*/ 126745 w 498"/>
              <a:gd name="T21" fmla="*/ 51621 h 435"/>
              <a:gd name="T22" fmla="*/ 130762 w 498"/>
              <a:gd name="T23" fmla="*/ 67781 h 435"/>
              <a:gd name="T24" fmla="*/ 126745 w 498"/>
              <a:gd name="T25" fmla="*/ 71372 h 435"/>
              <a:gd name="T26" fmla="*/ 134778 w 498"/>
              <a:gd name="T27" fmla="*/ 87980 h 435"/>
              <a:gd name="T28" fmla="*/ 138795 w 498"/>
              <a:gd name="T29" fmla="*/ 103691 h 435"/>
              <a:gd name="T30" fmla="*/ 130762 w 498"/>
              <a:gd name="T31" fmla="*/ 123441 h 435"/>
              <a:gd name="T32" fmla="*/ 170035 w 498"/>
              <a:gd name="T33" fmla="*/ 163392 h 435"/>
              <a:gd name="T34" fmla="*/ 170035 w 498"/>
              <a:gd name="T35" fmla="*/ 194813 h 435"/>
              <a:gd name="T36" fmla="*/ 221804 w 498"/>
              <a:gd name="T37" fmla="*/ 194813 h 435"/>
              <a:gd name="T38" fmla="*/ 115142 w 498"/>
              <a:gd name="T39" fmla="*/ 135561 h 435"/>
              <a:gd name="T40" fmla="*/ 115142 w 498"/>
              <a:gd name="T41" fmla="*/ 135561 h 435"/>
              <a:gd name="T42" fmla="*/ 83455 w 498"/>
              <a:gd name="T43" fmla="*/ 103691 h 435"/>
              <a:gd name="T44" fmla="*/ 95059 w 498"/>
              <a:gd name="T45" fmla="*/ 75412 h 435"/>
              <a:gd name="T46" fmla="*/ 103092 w 498"/>
              <a:gd name="T47" fmla="*/ 59701 h 435"/>
              <a:gd name="T48" fmla="*/ 99075 w 498"/>
              <a:gd name="T49" fmla="*/ 51621 h 435"/>
              <a:gd name="T50" fmla="*/ 103092 w 498"/>
              <a:gd name="T51" fmla="*/ 31870 h 435"/>
              <a:gd name="T52" fmla="*/ 67389 w 498"/>
              <a:gd name="T53" fmla="*/ 0 h 435"/>
              <a:gd name="T54" fmla="*/ 31686 w 498"/>
              <a:gd name="T55" fmla="*/ 31870 h 435"/>
              <a:gd name="T56" fmla="*/ 31686 w 498"/>
              <a:gd name="T57" fmla="*/ 51621 h 435"/>
              <a:gd name="T58" fmla="*/ 31686 w 498"/>
              <a:gd name="T59" fmla="*/ 59701 h 435"/>
              <a:gd name="T60" fmla="*/ 39719 w 498"/>
              <a:gd name="T61" fmla="*/ 75412 h 435"/>
              <a:gd name="T62" fmla="*/ 47753 w 498"/>
              <a:gd name="T63" fmla="*/ 103691 h 435"/>
              <a:gd name="T64" fmla="*/ 20083 w 498"/>
              <a:gd name="T65" fmla="*/ 135561 h 435"/>
              <a:gd name="T66" fmla="*/ 0 w 498"/>
              <a:gd name="T67" fmla="*/ 155312 h 435"/>
              <a:gd name="T68" fmla="*/ 0 w 498"/>
              <a:gd name="T69" fmla="*/ 194813 h 435"/>
              <a:gd name="T70" fmla="*/ 154415 w 498"/>
              <a:gd name="T71" fmla="*/ 194813 h 435"/>
              <a:gd name="T72" fmla="*/ 154415 w 498"/>
              <a:gd name="T73" fmla="*/ 163392 h 435"/>
              <a:gd name="T74" fmla="*/ 115142 w 498"/>
              <a:gd name="T75" fmla="*/ 135561 h 435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498" h="435">
                <a:moveTo>
                  <a:pt x="497" y="434"/>
                </a:moveTo>
                <a:lnTo>
                  <a:pt x="497" y="434"/>
                </a:lnTo>
                <a:cubicBezTo>
                  <a:pt x="497" y="434"/>
                  <a:pt x="497" y="337"/>
                  <a:pt x="487" y="328"/>
                </a:cubicBezTo>
                <a:cubicBezTo>
                  <a:pt x="479" y="319"/>
                  <a:pt x="462" y="302"/>
                  <a:pt x="425" y="293"/>
                </a:cubicBezTo>
                <a:cubicBezTo>
                  <a:pt x="390" y="275"/>
                  <a:pt x="372" y="257"/>
                  <a:pt x="372" y="231"/>
                </a:cubicBezTo>
                <a:cubicBezTo>
                  <a:pt x="372" y="213"/>
                  <a:pt x="390" y="222"/>
                  <a:pt x="390" y="196"/>
                </a:cubicBezTo>
                <a:cubicBezTo>
                  <a:pt x="390" y="178"/>
                  <a:pt x="408" y="196"/>
                  <a:pt x="408" y="159"/>
                </a:cubicBezTo>
                <a:cubicBezTo>
                  <a:pt x="408" y="151"/>
                  <a:pt x="399" y="151"/>
                  <a:pt x="399" y="151"/>
                </a:cubicBezTo>
                <a:cubicBezTo>
                  <a:pt x="399" y="151"/>
                  <a:pt x="408" y="133"/>
                  <a:pt x="408" y="115"/>
                </a:cubicBezTo>
                <a:cubicBezTo>
                  <a:pt x="408" y="98"/>
                  <a:pt x="399" y="62"/>
                  <a:pt x="346" y="62"/>
                </a:cubicBezTo>
                <a:cubicBezTo>
                  <a:pt x="293" y="62"/>
                  <a:pt x="284" y="98"/>
                  <a:pt x="284" y="115"/>
                </a:cubicBezTo>
                <a:cubicBezTo>
                  <a:pt x="284" y="133"/>
                  <a:pt x="293" y="151"/>
                  <a:pt x="293" y="151"/>
                </a:cubicBezTo>
                <a:cubicBezTo>
                  <a:pt x="293" y="151"/>
                  <a:pt x="284" y="151"/>
                  <a:pt x="284" y="159"/>
                </a:cubicBezTo>
                <a:cubicBezTo>
                  <a:pt x="284" y="196"/>
                  <a:pt x="293" y="178"/>
                  <a:pt x="302" y="196"/>
                </a:cubicBezTo>
                <a:cubicBezTo>
                  <a:pt x="302" y="222"/>
                  <a:pt x="311" y="213"/>
                  <a:pt x="311" y="231"/>
                </a:cubicBezTo>
                <a:cubicBezTo>
                  <a:pt x="311" y="249"/>
                  <a:pt x="311" y="266"/>
                  <a:pt x="293" y="275"/>
                </a:cubicBezTo>
                <a:cubicBezTo>
                  <a:pt x="372" y="319"/>
                  <a:pt x="381" y="319"/>
                  <a:pt x="381" y="364"/>
                </a:cubicBezTo>
                <a:cubicBezTo>
                  <a:pt x="381" y="434"/>
                  <a:pt x="381" y="434"/>
                  <a:pt x="381" y="434"/>
                </a:cubicBezTo>
                <a:lnTo>
                  <a:pt x="497" y="434"/>
                </a:lnTo>
                <a:close/>
                <a:moveTo>
                  <a:pt x="258" y="302"/>
                </a:moveTo>
                <a:lnTo>
                  <a:pt x="258" y="302"/>
                </a:lnTo>
                <a:cubicBezTo>
                  <a:pt x="204" y="284"/>
                  <a:pt x="187" y="266"/>
                  <a:pt x="187" y="231"/>
                </a:cubicBezTo>
                <a:cubicBezTo>
                  <a:pt x="187" y="204"/>
                  <a:pt x="204" y="213"/>
                  <a:pt x="213" y="168"/>
                </a:cubicBezTo>
                <a:cubicBezTo>
                  <a:pt x="213" y="159"/>
                  <a:pt x="231" y="168"/>
                  <a:pt x="231" y="133"/>
                </a:cubicBezTo>
                <a:cubicBezTo>
                  <a:pt x="231" y="115"/>
                  <a:pt x="222" y="115"/>
                  <a:pt x="222" y="115"/>
                </a:cubicBezTo>
                <a:cubicBezTo>
                  <a:pt x="222" y="115"/>
                  <a:pt x="222" y="89"/>
                  <a:pt x="231" y="71"/>
                </a:cubicBezTo>
                <a:cubicBezTo>
                  <a:pt x="231" y="53"/>
                  <a:pt x="213" y="0"/>
                  <a:pt x="151" y="0"/>
                </a:cubicBezTo>
                <a:cubicBezTo>
                  <a:pt x="80" y="0"/>
                  <a:pt x="71" y="53"/>
                  <a:pt x="71" y="71"/>
                </a:cubicBezTo>
                <a:cubicBezTo>
                  <a:pt x="71" y="89"/>
                  <a:pt x="71" y="115"/>
                  <a:pt x="71" y="115"/>
                </a:cubicBezTo>
                <a:cubicBezTo>
                  <a:pt x="71" y="115"/>
                  <a:pt x="71" y="115"/>
                  <a:pt x="71" y="133"/>
                </a:cubicBezTo>
                <a:cubicBezTo>
                  <a:pt x="71" y="168"/>
                  <a:pt x="80" y="159"/>
                  <a:pt x="89" y="168"/>
                </a:cubicBezTo>
                <a:cubicBezTo>
                  <a:pt x="89" y="213"/>
                  <a:pt x="107" y="204"/>
                  <a:pt x="107" y="231"/>
                </a:cubicBezTo>
                <a:cubicBezTo>
                  <a:pt x="107" y="266"/>
                  <a:pt x="89" y="284"/>
                  <a:pt x="45" y="302"/>
                </a:cubicBezTo>
                <a:cubicBezTo>
                  <a:pt x="27" y="310"/>
                  <a:pt x="0" y="319"/>
                  <a:pt x="0" y="346"/>
                </a:cubicBezTo>
                <a:cubicBezTo>
                  <a:pt x="0" y="434"/>
                  <a:pt x="0" y="434"/>
                  <a:pt x="0" y="434"/>
                </a:cubicBezTo>
                <a:cubicBezTo>
                  <a:pt x="346" y="434"/>
                  <a:pt x="346" y="434"/>
                  <a:pt x="346" y="434"/>
                </a:cubicBezTo>
                <a:cubicBezTo>
                  <a:pt x="346" y="434"/>
                  <a:pt x="346" y="381"/>
                  <a:pt x="346" y="364"/>
                </a:cubicBezTo>
                <a:cubicBezTo>
                  <a:pt x="346" y="346"/>
                  <a:pt x="302" y="328"/>
                  <a:pt x="258" y="3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sz="1798" dirty="0"/>
          </a:p>
        </p:txBody>
      </p:sp>
      <p:sp>
        <p:nvSpPr>
          <p:cNvPr id="153" name="稻壳儿_刀客儿出品_127"/>
          <p:cNvSpPr>
            <a:spLocks noChangeArrowheads="1"/>
          </p:cNvSpPr>
          <p:nvPr/>
        </p:nvSpPr>
        <p:spPr bwMode="auto">
          <a:xfrm>
            <a:off x="5990943" y="3343164"/>
            <a:ext cx="463064" cy="466492"/>
          </a:xfrm>
          <a:custGeom>
            <a:avLst/>
            <a:gdLst>
              <a:gd name="T0" fmla="*/ 106933 w 479"/>
              <a:gd name="T1" fmla="*/ 0 h 479"/>
              <a:gd name="T2" fmla="*/ 106933 w 479"/>
              <a:gd name="T3" fmla="*/ 0 h 479"/>
              <a:gd name="T4" fmla="*/ 0 w 479"/>
              <a:gd name="T5" fmla="*/ 107725 h 479"/>
              <a:gd name="T6" fmla="*/ 106933 w 479"/>
              <a:gd name="T7" fmla="*/ 215449 h 479"/>
              <a:gd name="T8" fmla="*/ 213866 w 479"/>
              <a:gd name="T9" fmla="*/ 107725 h 479"/>
              <a:gd name="T10" fmla="*/ 106933 w 479"/>
              <a:gd name="T11" fmla="*/ 0 h 479"/>
              <a:gd name="T12" fmla="*/ 198206 w 479"/>
              <a:gd name="T13" fmla="*/ 107725 h 479"/>
              <a:gd name="T14" fmla="*/ 198206 w 479"/>
              <a:gd name="T15" fmla="*/ 107725 h 479"/>
              <a:gd name="T16" fmla="*/ 178520 w 479"/>
              <a:gd name="T17" fmla="*/ 163615 h 479"/>
              <a:gd name="T18" fmla="*/ 174493 w 479"/>
              <a:gd name="T19" fmla="*/ 147840 h 479"/>
              <a:gd name="T20" fmla="*/ 178520 w 479"/>
              <a:gd name="T21" fmla="*/ 115838 h 479"/>
              <a:gd name="T22" fmla="*/ 166439 w 479"/>
              <a:gd name="T23" fmla="*/ 91949 h 479"/>
              <a:gd name="T24" fmla="*/ 142726 w 479"/>
              <a:gd name="T25" fmla="*/ 80230 h 479"/>
              <a:gd name="T26" fmla="*/ 154806 w 479"/>
              <a:gd name="T27" fmla="*/ 39664 h 479"/>
              <a:gd name="T28" fmla="*/ 131093 w 479"/>
              <a:gd name="T29" fmla="*/ 27945 h 479"/>
              <a:gd name="T30" fmla="*/ 134673 w 479"/>
              <a:gd name="T31" fmla="*/ 23889 h 479"/>
              <a:gd name="T32" fmla="*/ 198206 w 479"/>
              <a:gd name="T33" fmla="*/ 107725 h 479"/>
              <a:gd name="T34" fmla="*/ 94853 w 479"/>
              <a:gd name="T35" fmla="*/ 19832 h 479"/>
              <a:gd name="T36" fmla="*/ 94853 w 479"/>
              <a:gd name="T37" fmla="*/ 19832 h 479"/>
              <a:gd name="T38" fmla="*/ 83220 w 479"/>
              <a:gd name="T39" fmla="*/ 27945 h 479"/>
              <a:gd name="T40" fmla="*/ 67113 w 479"/>
              <a:gd name="T41" fmla="*/ 39664 h 479"/>
              <a:gd name="T42" fmla="*/ 51453 w 479"/>
              <a:gd name="T43" fmla="*/ 59947 h 479"/>
              <a:gd name="T44" fmla="*/ 59507 w 479"/>
              <a:gd name="T45" fmla="*/ 71666 h 479"/>
              <a:gd name="T46" fmla="*/ 79193 w 479"/>
              <a:gd name="T47" fmla="*/ 71666 h 479"/>
              <a:gd name="T48" fmla="*/ 110960 w 479"/>
              <a:gd name="T49" fmla="*/ 107725 h 479"/>
              <a:gd name="T50" fmla="*/ 83220 w 479"/>
              <a:gd name="T51" fmla="*/ 131613 h 479"/>
              <a:gd name="T52" fmla="*/ 79193 w 479"/>
              <a:gd name="T53" fmla="*/ 151896 h 479"/>
              <a:gd name="T54" fmla="*/ 79193 w 479"/>
              <a:gd name="T55" fmla="*/ 175785 h 479"/>
              <a:gd name="T56" fmla="*/ 59507 w 479"/>
              <a:gd name="T57" fmla="*/ 155502 h 479"/>
              <a:gd name="T58" fmla="*/ 55480 w 479"/>
              <a:gd name="T59" fmla="*/ 128008 h 479"/>
              <a:gd name="T60" fmla="*/ 39373 w 479"/>
              <a:gd name="T61" fmla="*/ 107725 h 479"/>
              <a:gd name="T62" fmla="*/ 47426 w 479"/>
              <a:gd name="T63" fmla="*/ 83836 h 479"/>
              <a:gd name="T64" fmla="*/ 23713 w 479"/>
              <a:gd name="T65" fmla="*/ 76173 h 479"/>
              <a:gd name="T66" fmla="*/ 94853 w 479"/>
              <a:gd name="T67" fmla="*/ 19832 h 479"/>
              <a:gd name="T68" fmla="*/ 79193 w 479"/>
              <a:gd name="T69" fmla="*/ 195617 h 479"/>
              <a:gd name="T70" fmla="*/ 79193 w 479"/>
              <a:gd name="T71" fmla="*/ 195617 h 479"/>
              <a:gd name="T72" fmla="*/ 91273 w 479"/>
              <a:gd name="T73" fmla="*/ 187504 h 479"/>
              <a:gd name="T74" fmla="*/ 106933 w 479"/>
              <a:gd name="T75" fmla="*/ 183447 h 479"/>
              <a:gd name="T76" fmla="*/ 131093 w 479"/>
              <a:gd name="T77" fmla="*/ 175785 h 479"/>
              <a:gd name="T78" fmla="*/ 158386 w 479"/>
              <a:gd name="T79" fmla="*/ 183447 h 479"/>
              <a:gd name="T80" fmla="*/ 106933 w 479"/>
              <a:gd name="T81" fmla="*/ 199674 h 479"/>
              <a:gd name="T82" fmla="*/ 79193 w 479"/>
              <a:gd name="T83" fmla="*/ 195617 h 479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479" h="479">
                <a:moveTo>
                  <a:pt x="239" y="0"/>
                </a:moveTo>
                <a:lnTo>
                  <a:pt x="239" y="0"/>
                </a:lnTo>
                <a:cubicBezTo>
                  <a:pt x="106" y="0"/>
                  <a:pt x="0" y="106"/>
                  <a:pt x="0" y="239"/>
                </a:cubicBezTo>
                <a:cubicBezTo>
                  <a:pt x="0" y="372"/>
                  <a:pt x="106" y="478"/>
                  <a:pt x="239" y="478"/>
                </a:cubicBezTo>
                <a:cubicBezTo>
                  <a:pt x="372" y="478"/>
                  <a:pt x="478" y="372"/>
                  <a:pt x="478" y="239"/>
                </a:cubicBezTo>
                <a:cubicBezTo>
                  <a:pt x="478" y="106"/>
                  <a:pt x="372" y="0"/>
                  <a:pt x="239" y="0"/>
                </a:cubicBezTo>
                <a:close/>
                <a:moveTo>
                  <a:pt x="443" y="239"/>
                </a:moveTo>
                <a:lnTo>
                  <a:pt x="443" y="239"/>
                </a:lnTo>
                <a:cubicBezTo>
                  <a:pt x="443" y="292"/>
                  <a:pt x="425" y="328"/>
                  <a:pt x="399" y="363"/>
                </a:cubicBezTo>
                <a:cubicBezTo>
                  <a:pt x="390" y="363"/>
                  <a:pt x="381" y="345"/>
                  <a:pt x="390" y="328"/>
                </a:cubicBezTo>
                <a:cubicBezTo>
                  <a:pt x="399" y="310"/>
                  <a:pt x="399" y="275"/>
                  <a:pt x="399" y="257"/>
                </a:cubicBezTo>
                <a:cubicBezTo>
                  <a:pt x="399" y="239"/>
                  <a:pt x="390" y="204"/>
                  <a:pt x="372" y="204"/>
                </a:cubicBezTo>
                <a:cubicBezTo>
                  <a:pt x="346" y="204"/>
                  <a:pt x="337" y="204"/>
                  <a:pt x="319" y="178"/>
                </a:cubicBezTo>
                <a:cubicBezTo>
                  <a:pt x="301" y="124"/>
                  <a:pt x="372" y="115"/>
                  <a:pt x="346" y="88"/>
                </a:cubicBezTo>
                <a:cubicBezTo>
                  <a:pt x="337" y="80"/>
                  <a:pt x="301" y="115"/>
                  <a:pt x="293" y="62"/>
                </a:cubicBezTo>
                <a:lnTo>
                  <a:pt x="301" y="53"/>
                </a:lnTo>
                <a:cubicBezTo>
                  <a:pt x="381" y="80"/>
                  <a:pt x="443" y="150"/>
                  <a:pt x="443" y="239"/>
                </a:cubicBezTo>
                <a:close/>
                <a:moveTo>
                  <a:pt x="212" y="44"/>
                </a:moveTo>
                <a:lnTo>
                  <a:pt x="212" y="44"/>
                </a:lnTo>
                <a:cubicBezTo>
                  <a:pt x="204" y="53"/>
                  <a:pt x="194" y="53"/>
                  <a:pt x="186" y="62"/>
                </a:cubicBezTo>
                <a:cubicBezTo>
                  <a:pt x="168" y="80"/>
                  <a:pt x="159" y="71"/>
                  <a:pt x="150" y="88"/>
                </a:cubicBezTo>
                <a:cubicBezTo>
                  <a:pt x="141" y="106"/>
                  <a:pt x="115" y="124"/>
                  <a:pt x="115" y="133"/>
                </a:cubicBezTo>
                <a:cubicBezTo>
                  <a:pt x="115" y="142"/>
                  <a:pt x="133" y="159"/>
                  <a:pt x="133" y="159"/>
                </a:cubicBezTo>
                <a:cubicBezTo>
                  <a:pt x="141" y="150"/>
                  <a:pt x="159" y="150"/>
                  <a:pt x="177" y="159"/>
                </a:cubicBezTo>
                <a:cubicBezTo>
                  <a:pt x="186" y="159"/>
                  <a:pt x="275" y="169"/>
                  <a:pt x="248" y="239"/>
                </a:cubicBezTo>
                <a:cubicBezTo>
                  <a:pt x="239" y="266"/>
                  <a:pt x="194" y="257"/>
                  <a:pt x="186" y="292"/>
                </a:cubicBezTo>
                <a:cubicBezTo>
                  <a:pt x="186" y="301"/>
                  <a:pt x="186" y="328"/>
                  <a:pt x="177" y="337"/>
                </a:cubicBezTo>
                <a:cubicBezTo>
                  <a:pt x="177" y="345"/>
                  <a:pt x="186" y="390"/>
                  <a:pt x="177" y="390"/>
                </a:cubicBezTo>
                <a:cubicBezTo>
                  <a:pt x="168" y="390"/>
                  <a:pt x="133" y="345"/>
                  <a:pt x="133" y="345"/>
                </a:cubicBezTo>
                <a:cubicBezTo>
                  <a:pt x="133" y="337"/>
                  <a:pt x="124" y="310"/>
                  <a:pt x="124" y="284"/>
                </a:cubicBezTo>
                <a:cubicBezTo>
                  <a:pt x="124" y="266"/>
                  <a:pt x="88" y="266"/>
                  <a:pt x="88" y="239"/>
                </a:cubicBezTo>
                <a:cubicBezTo>
                  <a:pt x="88" y="213"/>
                  <a:pt x="106" y="195"/>
                  <a:pt x="106" y="186"/>
                </a:cubicBezTo>
                <a:cubicBezTo>
                  <a:pt x="97" y="169"/>
                  <a:pt x="62" y="169"/>
                  <a:pt x="53" y="169"/>
                </a:cubicBezTo>
                <a:cubicBezTo>
                  <a:pt x="80" y="97"/>
                  <a:pt x="141" y="53"/>
                  <a:pt x="212" y="44"/>
                </a:cubicBezTo>
                <a:close/>
                <a:moveTo>
                  <a:pt x="177" y="434"/>
                </a:moveTo>
                <a:lnTo>
                  <a:pt x="177" y="434"/>
                </a:lnTo>
                <a:cubicBezTo>
                  <a:pt x="186" y="425"/>
                  <a:pt x="186" y="416"/>
                  <a:pt x="204" y="416"/>
                </a:cubicBezTo>
                <a:cubicBezTo>
                  <a:pt x="212" y="416"/>
                  <a:pt x="221" y="416"/>
                  <a:pt x="239" y="407"/>
                </a:cubicBezTo>
                <a:cubicBezTo>
                  <a:pt x="248" y="407"/>
                  <a:pt x="275" y="398"/>
                  <a:pt x="293" y="390"/>
                </a:cubicBezTo>
                <a:cubicBezTo>
                  <a:pt x="310" y="390"/>
                  <a:pt x="346" y="398"/>
                  <a:pt x="354" y="407"/>
                </a:cubicBezTo>
                <a:cubicBezTo>
                  <a:pt x="319" y="434"/>
                  <a:pt x="284" y="443"/>
                  <a:pt x="239" y="443"/>
                </a:cubicBezTo>
                <a:cubicBezTo>
                  <a:pt x="221" y="443"/>
                  <a:pt x="194" y="443"/>
                  <a:pt x="177" y="4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sz="1798" dirty="0"/>
          </a:p>
        </p:txBody>
      </p:sp>
      <p:sp>
        <p:nvSpPr>
          <p:cNvPr id="155" name="稻壳儿_刀客儿出品_128"/>
          <p:cNvSpPr/>
          <p:nvPr/>
        </p:nvSpPr>
        <p:spPr>
          <a:xfrm>
            <a:off x="6622051" y="2099330"/>
            <a:ext cx="1798890" cy="307777"/>
          </a:xfrm>
          <a:prstGeom prst="rect">
            <a:avLst/>
          </a:prstGeom>
        </p:spPr>
        <p:txBody>
          <a:bodyPr wrap="none" lIns="90000" tIns="46800" rIns="90000" bIns="4680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Your Title Text Here</a:t>
            </a:r>
          </a:p>
        </p:txBody>
      </p:sp>
      <p:sp>
        <p:nvSpPr>
          <p:cNvPr id="156" name="稻壳儿_刀客儿出品_129"/>
          <p:cNvSpPr/>
          <p:nvPr/>
        </p:nvSpPr>
        <p:spPr>
          <a:xfrm>
            <a:off x="6622052" y="2378135"/>
            <a:ext cx="2645700" cy="514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id-ID" sz="1200" dirty="0">
                <a:solidFill>
                  <a:schemeClr val="bg1"/>
                </a:solidFill>
                <a:cs typeface="Segoe UI Light" panose="020B0502040204020203" pitchFamily="34" charset="0"/>
              </a:rPr>
              <a:t>a lazy dog. 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161" name="稻壳儿_刀客儿出品_130"/>
          <p:cNvSpPr/>
          <p:nvPr/>
        </p:nvSpPr>
        <p:spPr>
          <a:xfrm>
            <a:off x="6622052" y="3216632"/>
            <a:ext cx="1798890" cy="307777"/>
          </a:xfrm>
          <a:prstGeom prst="rect">
            <a:avLst/>
          </a:prstGeom>
        </p:spPr>
        <p:txBody>
          <a:bodyPr wrap="none" lIns="90000" tIns="46800" rIns="90000" bIns="4680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Your Title Text Here</a:t>
            </a:r>
          </a:p>
        </p:txBody>
      </p:sp>
      <p:sp>
        <p:nvSpPr>
          <p:cNvPr id="162" name="稻壳儿_刀客儿出品_131"/>
          <p:cNvSpPr/>
          <p:nvPr/>
        </p:nvSpPr>
        <p:spPr>
          <a:xfrm>
            <a:off x="6622053" y="3495437"/>
            <a:ext cx="2896428" cy="514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id-ID" sz="1200" dirty="0">
                <a:solidFill>
                  <a:schemeClr val="bg1"/>
                </a:solidFill>
                <a:cs typeface="Segoe UI Light" panose="020B0502040204020203" pitchFamily="34" charset="0"/>
              </a:rPr>
              <a:t>a lazy dog. 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164" name="稻壳儿_刀客儿出品_132"/>
          <p:cNvSpPr/>
          <p:nvPr/>
        </p:nvSpPr>
        <p:spPr>
          <a:xfrm>
            <a:off x="6622053" y="4319936"/>
            <a:ext cx="1798890" cy="307777"/>
          </a:xfrm>
          <a:prstGeom prst="rect">
            <a:avLst/>
          </a:prstGeom>
        </p:spPr>
        <p:txBody>
          <a:bodyPr wrap="none" lIns="90000" tIns="46800" rIns="90000" bIns="4680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Your Title Text Here</a:t>
            </a:r>
          </a:p>
        </p:txBody>
      </p:sp>
      <p:sp>
        <p:nvSpPr>
          <p:cNvPr id="165" name="稻壳儿_刀客儿出品_133"/>
          <p:cNvSpPr/>
          <p:nvPr/>
        </p:nvSpPr>
        <p:spPr>
          <a:xfrm>
            <a:off x="6622053" y="4598741"/>
            <a:ext cx="2148288" cy="514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id-ID" sz="1200" dirty="0">
                <a:solidFill>
                  <a:schemeClr val="bg1"/>
                </a:solidFill>
                <a:cs typeface="Segoe UI Light" panose="020B0502040204020203" pitchFamily="34" charset="0"/>
              </a:rPr>
              <a:t>a lazy dog. </a:t>
            </a:r>
            <a:endParaRPr lang="en-US" sz="1200" dirty="0">
              <a:solidFill>
                <a:schemeClr val="bg1"/>
              </a:solidFill>
              <a:cs typeface="Segoe UI Light" panose="020B0502040204020203" pitchFamily="34" charset="0"/>
            </a:endParaRPr>
          </a:p>
        </p:txBody>
      </p:sp>
      <p:sp>
        <p:nvSpPr>
          <p:cNvPr id="167" name="稻壳儿_刀客儿出品_134"/>
          <p:cNvSpPr/>
          <p:nvPr/>
        </p:nvSpPr>
        <p:spPr>
          <a:xfrm>
            <a:off x="6622053" y="5423356"/>
            <a:ext cx="946093" cy="307777"/>
          </a:xfrm>
          <a:prstGeom prst="rect">
            <a:avLst/>
          </a:prstGeom>
        </p:spPr>
        <p:txBody>
          <a:bodyPr wrap="none" lIns="90000" tIns="46800" rIns="90000" bIns="4680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Your Title</a:t>
            </a:r>
          </a:p>
        </p:txBody>
      </p:sp>
      <p:sp>
        <p:nvSpPr>
          <p:cNvPr id="168" name="稻壳儿_刀客儿出品_135"/>
          <p:cNvSpPr/>
          <p:nvPr/>
        </p:nvSpPr>
        <p:spPr>
          <a:xfrm>
            <a:off x="6622053" y="5702159"/>
            <a:ext cx="1704474" cy="514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id-ID" sz="1200" dirty="0">
                <a:solidFill>
                  <a:schemeClr val="bg1"/>
                </a:solidFill>
                <a:cs typeface="Segoe UI Light" panose="020B0502040204020203" pitchFamily="34" charset="0"/>
              </a:rPr>
              <a:t>a lazy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189" name="稻壳儿_刀客儿出品_136">
            <a:extLst>
              <a:ext uri="{FF2B5EF4-FFF2-40B4-BE49-F238E27FC236}">
                <a16:creationId xmlns:a16="http://schemas.microsoft.com/office/drawing/2014/main" id="{1D566AC9-8252-4C7C-9160-5C117D754169}"/>
              </a:ext>
            </a:extLst>
          </p:cNvPr>
          <p:cNvSpPr/>
          <p:nvPr/>
        </p:nvSpPr>
        <p:spPr>
          <a:xfrm>
            <a:off x="707503" y="3812991"/>
            <a:ext cx="2129406" cy="586187"/>
          </a:xfrm>
          <a:prstGeom prst="rect">
            <a:avLst/>
          </a:prstGeom>
        </p:spPr>
        <p:txBody>
          <a:bodyPr wrap="square" lIns="90000" tIns="46800" rIns="90000" bIns="46800">
            <a:spAutoFit/>
          </a:bodyPr>
          <a:lstStyle/>
          <a:p>
            <a:r>
              <a:rPr lang="en-US" sz="3195" baseline="30000" dirty="0">
                <a:solidFill>
                  <a:schemeClr val="accent1"/>
                </a:solidFill>
                <a:cs typeface="Segoe UI" panose="020B0502040204020203" pitchFamily="34" charset="0"/>
              </a:rPr>
              <a:t>$</a:t>
            </a:r>
            <a:r>
              <a:rPr lang="en-US" sz="3195" dirty="0">
                <a:solidFill>
                  <a:schemeClr val="accent1"/>
                </a:solidFill>
                <a:cs typeface="Segoe UI" panose="020B0502040204020203" pitchFamily="34" charset="0"/>
              </a:rPr>
              <a:t>456m</a:t>
            </a:r>
          </a:p>
        </p:txBody>
      </p:sp>
      <p:sp>
        <p:nvSpPr>
          <p:cNvPr id="190" name="稻壳儿_刀客儿出品_137">
            <a:extLst>
              <a:ext uri="{FF2B5EF4-FFF2-40B4-BE49-F238E27FC236}">
                <a16:creationId xmlns:a16="http://schemas.microsoft.com/office/drawing/2014/main" id="{49890839-E8AF-417C-951E-849E96AB3E02}"/>
              </a:ext>
            </a:extLst>
          </p:cNvPr>
          <p:cNvSpPr/>
          <p:nvPr/>
        </p:nvSpPr>
        <p:spPr>
          <a:xfrm>
            <a:off x="707503" y="4392715"/>
            <a:ext cx="3813354" cy="583878"/>
          </a:xfrm>
          <a:prstGeom prst="rect">
            <a:avLst/>
          </a:prstGeom>
        </p:spPr>
        <p:txBody>
          <a:bodyPr wrap="square" lIns="90000" tIns="46800" rIns="90000" bIns="4680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98" dirty="0">
                <a:solidFill>
                  <a:schemeClr val="tx1">
                    <a:lumMod val="50000"/>
                    <a:lumOff val="50000"/>
                  </a:schemeClr>
                </a:solidFill>
                <a:cs typeface="Segoe UI Light" panose="020B0502040204020203" pitchFamily="34" charset="0"/>
              </a:rPr>
              <a:t>Lorem ipsum dolor sit </a:t>
            </a:r>
            <a:r>
              <a:rPr lang="en-US" sz="1398" dirty="0" err="1">
                <a:solidFill>
                  <a:schemeClr val="tx1">
                    <a:lumMod val="50000"/>
                    <a:lumOff val="50000"/>
                  </a:schemeClr>
                </a:solidFill>
                <a:cs typeface="Segoe UI Light" panose="020B0502040204020203" pitchFamily="34" charset="0"/>
              </a:rPr>
              <a:t>amet</a:t>
            </a:r>
            <a:r>
              <a:rPr lang="en-US" sz="1398" dirty="0">
                <a:solidFill>
                  <a:schemeClr val="tx1">
                    <a:lumMod val="50000"/>
                    <a:lumOff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id-ID" sz="1398" dirty="0">
                <a:solidFill>
                  <a:schemeClr val="tx1">
                    <a:lumMod val="50000"/>
                    <a:lumOff val="50000"/>
                  </a:schemeClr>
                </a:solidFill>
                <a:cs typeface="Segoe UI Light" panose="020B0502040204020203" pitchFamily="34" charset="0"/>
              </a:rPr>
              <a:t>a lazy dog. </a:t>
            </a:r>
            <a:r>
              <a:rPr lang="en-US" sz="1398" dirty="0">
                <a:solidFill>
                  <a:schemeClr val="tx1">
                    <a:lumMod val="50000"/>
                    <a:lumOff val="50000"/>
                  </a:schemeClr>
                </a:solidFill>
                <a:cs typeface="Segoe UI Light" panose="020B0502040204020203" pitchFamily="34" charset="0"/>
              </a:rPr>
              <a:t>Lorem ipsum</a:t>
            </a:r>
            <a:endParaRPr lang="en-US" sz="1398" dirty="0">
              <a:solidFill>
                <a:schemeClr val="bg1">
                  <a:lumMod val="65000"/>
                </a:schemeClr>
              </a:solidFill>
              <a:cs typeface="Segoe UI Light" panose="020B0502040204020203" pitchFamily="34" charset="0"/>
            </a:endParaRPr>
          </a:p>
        </p:txBody>
      </p:sp>
      <p:sp>
        <p:nvSpPr>
          <p:cNvPr id="191" name="稻壳儿_刀客儿出品_138">
            <a:extLst>
              <a:ext uri="{FF2B5EF4-FFF2-40B4-BE49-F238E27FC236}">
                <a16:creationId xmlns:a16="http://schemas.microsoft.com/office/drawing/2014/main" id="{A4D4DCDF-5A64-4F64-987F-E9C91EDC971B}"/>
              </a:ext>
            </a:extLst>
          </p:cNvPr>
          <p:cNvSpPr/>
          <p:nvPr/>
        </p:nvSpPr>
        <p:spPr>
          <a:xfrm>
            <a:off x="707503" y="5119371"/>
            <a:ext cx="2129406" cy="586187"/>
          </a:xfrm>
          <a:prstGeom prst="rect">
            <a:avLst/>
          </a:prstGeom>
        </p:spPr>
        <p:txBody>
          <a:bodyPr wrap="square" lIns="90000" tIns="46800" rIns="90000" bIns="46800">
            <a:spAutoFit/>
          </a:bodyPr>
          <a:lstStyle/>
          <a:p>
            <a:r>
              <a:rPr lang="en-US" sz="3195" dirty="0">
                <a:solidFill>
                  <a:schemeClr val="accent2"/>
                </a:solidFill>
                <a:cs typeface="Segoe UI" panose="020B0502040204020203" pitchFamily="34" charset="0"/>
              </a:rPr>
              <a:t>78%</a:t>
            </a:r>
          </a:p>
        </p:txBody>
      </p:sp>
      <p:sp>
        <p:nvSpPr>
          <p:cNvPr id="192" name="稻壳儿_刀客儿出品_139">
            <a:extLst>
              <a:ext uri="{FF2B5EF4-FFF2-40B4-BE49-F238E27FC236}">
                <a16:creationId xmlns:a16="http://schemas.microsoft.com/office/drawing/2014/main" id="{F30DD130-EC15-46D0-AE1B-E7E301A2575D}"/>
              </a:ext>
            </a:extLst>
          </p:cNvPr>
          <p:cNvSpPr/>
          <p:nvPr/>
        </p:nvSpPr>
        <p:spPr>
          <a:xfrm>
            <a:off x="707503" y="5699095"/>
            <a:ext cx="3813354" cy="583878"/>
          </a:xfrm>
          <a:prstGeom prst="rect">
            <a:avLst/>
          </a:prstGeom>
        </p:spPr>
        <p:txBody>
          <a:bodyPr wrap="square" lIns="90000" tIns="46800" rIns="90000" bIns="4680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98" dirty="0">
                <a:solidFill>
                  <a:schemeClr val="tx1">
                    <a:lumMod val="50000"/>
                    <a:lumOff val="50000"/>
                  </a:schemeClr>
                </a:solidFill>
                <a:cs typeface="Segoe UI Light" panose="020B0502040204020203" pitchFamily="34" charset="0"/>
              </a:rPr>
              <a:t>Lorem ipsum dolor sit </a:t>
            </a:r>
            <a:r>
              <a:rPr lang="en-US" sz="1398" dirty="0" err="1">
                <a:solidFill>
                  <a:schemeClr val="tx1">
                    <a:lumMod val="50000"/>
                    <a:lumOff val="50000"/>
                  </a:schemeClr>
                </a:solidFill>
                <a:cs typeface="Segoe UI Light" panose="020B0502040204020203" pitchFamily="34" charset="0"/>
              </a:rPr>
              <a:t>amet</a:t>
            </a:r>
            <a:r>
              <a:rPr lang="en-US" sz="1398" dirty="0">
                <a:solidFill>
                  <a:schemeClr val="tx1">
                    <a:lumMod val="50000"/>
                    <a:lumOff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id-ID" sz="1398" dirty="0">
                <a:solidFill>
                  <a:schemeClr val="tx1">
                    <a:lumMod val="50000"/>
                    <a:lumOff val="50000"/>
                  </a:schemeClr>
                </a:solidFill>
                <a:cs typeface="Segoe UI Light" panose="020B0502040204020203" pitchFamily="34" charset="0"/>
              </a:rPr>
              <a:t>a lazy dog. </a:t>
            </a:r>
            <a:r>
              <a:rPr lang="en-US" sz="1398" dirty="0">
                <a:solidFill>
                  <a:schemeClr val="tx1">
                    <a:lumMod val="50000"/>
                    <a:lumOff val="50000"/>
                  </a:schemeClr>
                </a:solidFill>
                <a:cs typeface="Segoe UI Light" panose="020B0502040204020203" pitchFamily="34" charset="0"/>
              </a:rPr>
              <a:t>Lorem ipsum</a:t>
            </a:r>
            <a:endParaRPr lang="en-US" sz="1398" dirty="0">
              <a:solidFill>
                <a:schemeClr val="bg1">
                  <a:lumMod val="65000"/>
                </a:schemeClr>
              </a:solidFill>
              <a:cs typeface="Segoe UI Light" panose="020B0502040204020203" pitchFamily="34" charset="0"/>
            </a:endParaRPr>
          </a:p>
        </p:txBody>
      </p:sp>
      <p:sp>
        <p:nvSpPr>
          <p:cNvPr id="194" name="稻壳儿_刀客儿出品_140">
            <a:extLst>
              <a:ext uri="{FF2B5EF4-FFF2-40B4-BE49-F238E27FC236}">
                <a16:creationId xmlns:a16="http://schemas.microsoft.com/office/drawing/2014/main" id="{04A85268-6969-4375-9A82-3E1A63B10706}"/>
              </a:ext>
            </a:extLst>
          </p:cNvPr>
          <p:cNvSpPr/>
          <p:nvPr/>
        </p:nvSpPr>
        <p:spPr>
          <a:xfrm>
            <a:off x="727104" y="1748799"/>
            <a:ext cx="4059528" cy="1779329"/>
          </a:xfrm>
          <a:prstGeom prst="roundRect">
            <a:avLst>
              <a:gd name="adj" fmla="val 897"/>
            </a:avLst>
          </a:prstGeom>
          <a:solidFill>
            <a:schemeClr val="bg1"/>
          </a:solidFill>
          <a:ln>
            <a:noFill/>
          </a:ln>
          <a:effectLst>
            <a:outerShdw blurRad="1270000" dist="266700" dir="5400000" sx="81000" sy="81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cxnSp>
        <p:nvCxnSpPr>
          <p:cNvPr id="195" name="稻壳儿_刀客儿出品_141">
            <a:extLst>
              <a:ext uri="{FF2B5EF4-FFF2-40B4-BE49-F238E27FC236}">
                <a16:creationId xmlns:a16="http://schemas.microsoft.com/office/drawing/2014/main" id="{590EB577-A337-401D-89DD-6A66D277AB9E}"/>
              </a:ext>
            </a:extLst>
          </p:cNvPr>
          <p:cNvCxnSpPr>
            <a:cxnSpLocks/>
          </p:cNvCxnSpPr>
          <p:nvPr/>
        </p:nvCxnSpPr>
        <p:spPr>
          <a:xfrm>
            <a:off x="727104" y="2295643"/>
            <a:ext cx="4059528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稻壳儿_刀客儿出品_142">
            <a:extLst>
              <a:ext uri="{FF2B5EF4-FFF2-40B4-BE49-F238E27FC236}">
                <a16:creationId xmlns:a16="http://schemas.microsoft.com/office/drawing/2014/main" id="{21B48103-15CB-4991-82BB-2EBF68FC4F78}"/>
              </a:ext>
            </a:extLst>
          </p:cNvPr>
          <p:cNvSpPr/>
          <p:nvPr/>
        </p:nvSpPr>
        <p:spPr>
          <a:xfrm>
            <a:off x="942884" y="1854762"/>
            <a:ext cx="1367980" cy="340415"/>
          </a:xfrm>
          <a:prstGeom prst="rect">
            <a:avLst/>
          </a:prstGeom>
        </p:spPr>
        <p:txBody>
          <a:bodyPr wrap="none" lIns="90000" tIns="46800" rIns="90000" bIns="46800">
            <a:spAutoFit/>
          </a:bodyPr>
          <a:lstStyle/>
          <a:p>
            <a:r>
              <a:rPr lang="en-US" sz="1598" dirty="0">
                <a:solidFill>
                  <a:schemeClr val="tx1">
                    <a:lumMod val="75000"/>
                    <a:lumOff val="25000"/>
                  </a:schemeClr>
                </a:solidFill>
                <a:cs typeface="Segoe UI Light" panose="020B0502040204020203" pitchFamily="34" charset="0"/>
              </a:rPr>
              <a:t>Percentage</a:t>
            </a:r>
          </a:p>
        </p:txBody>
      </p:sp>
      <p:sp>
        <p:nvSpPr>
          <p:cNvPr id="197" name="稻壳儿_刀客儿出品_143">
            <a:extLst>
              <a:ext uri="{FF2B5EF4-FFF2-40B4-BE49-F238E27FC236}">
                <a16:creationId xmlns:a16="http://schemas.microsoft.com/office/drawing/2014/main" id="{61683318-DCE2-465A-AF7C-58C1E02669E7}"/>
              </a:ext>
            </a:extLst>
          </p:cNvPr>
          <p:cNvSpPr/>
          <p:nvPr/>
        </p:nvSpPr>
        <p:spPr>
          <a:xfrm>
            <a:off x="1350176" y="2387798"/>
            <a:ext cx="1196459" cy="709170"/>
          </a:xfrm>
          <a:prstGeom prst="rect">
            <a:avLst/>
          </a:prstGeom>
        </p:spPr>
        <p:txBody>
          <a:bodyPr wrap="none" lIns="90000" tIns="46800" rIns="90000" bIns="46800">
            <a:spAutoFit/>
          </a:bodyPr>
          <a:lstStyle/>
          <a:p>
            <a:r>
              <a:rPr lang="en-US" sz="3994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 Light" panose="020B0502040204020203" pitchFamily="34" charset="0"/>
              </a:rPr>
              <a:t>12%</a:t>
            </a:r>
          </a:p>
        </p:txBody>
      </p:sp>
      <p:sp>
        <p:nvSpPr>
          <p:cNvPr id="198" name="稻壳儿_刀客儿出品_144">
            <a:extLst>
              <a:ext uri="{FF2B5EF4-FFF2-40B4-BE49-F238E27FC236}">
                <a16:creationId xmlns:a16="http://schemas.microsoft.com/office/drawing/2014/main" id="{20FAA7CD-86A1-4C13-891F-566E92B02861}"/>
              </a:ext>
            </a:extLst>
          </p:cNvPr>
          <p:cNvSpPr/>
          <p:nvPr/>
        </p:nvSpPr>
        <p:spPr>
          <a:xfrm>
            <a:off x="1350176" y="3021001"/>
            <a:ext cx="1863308" cy="309638"/>
          </a:xfrm>
          <a:prstGeom prst="rect">
            <a:avLst/>
          </a:prstGeom>
        </p:spPr>
        <p:txBody>
          <a:bodyPr wrap="none" lIns="90000" tIns="46800" rIns="90000" bIns="46800">
            <a:spAutoFit/>
          </a:bodyPr>
          <a:lstStyle/>
          <a:p>
            <a:r>
              <a:rPr lang="en-US" sz="1398" dirty="0">
                <a:solidFill>
                  <a:schemeClr val="tx1">
                    <a:lumMod val="75000"/>
                    <a:lumOff val="25000"/>
                  </a:schemeClr>
                </a:solidFill>
                <a:cs typeface="Segoe UI Light" panose="020B0502040204020203" pitchFamily="34" charset="0"/>
              </a:rPr>
              <a:t>Your text goes here</a:t>
            </a:r>
          </a:p>
        </p:txBody>
      </p:sp>
      <p:sp>
        <p:nvSpPr>
          <p:cNvPr id="199" name="稻壳儿_刀客儿出品_145">
            <a:extLst>
              <a:ext uri="{FF2B5EF4-FFF2-40B4-BE49-F238E27FC236}">
                <a16:creationId xmlns:a16="http://schemas.microsoft.com/office/drawing/2014/main" id="{9AC075B9-5F6E-4313-962E-0B2C47B32201}"/>
              </a:ext>
            </a:extLst>
          </p:cNvPr>
          <p:cNvSpPr/>
          <p:nvPr/>
        </p:nvSpPr>
        <p:spPr>
          <a:xfrm>
            <a:off x="1025760" y="2616276"/>
            <a:ext cx="196783" cy="63909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sp>
        <p:nvSpPr>
          <p:cNvPr id="200" name="稻壳儿_刀客儿出品_146">
            <a:extLst>
              <a:ext uri="{FF2B5EF4-FFF2-40B4-BE49-F238E27FC236}">
                <a16:creationId xmlns:a16="http://schemas.microsoft.com/office/drawing/2014/main" id="{43902671-14D5-4C33-8616-36DB86C0B85E}"/>
              </a:ext>
            </a:extLst>
          </p:cNvPr>
          <p:cNvSpPr/>
          <p:nvPr/>
        </p:nvSpPr>
        <p:spPr>
          <a:xfrm>
            <a:off x="4195404" y="1854762"/>
            <a:ext cx="409384" cy="340415"/>
          </a:xfrm>
          <a:prstGeom prst="rect">
            <a:avLst/>
          </a:prstGeom>
        </p:spPr>
        <p:txBody>
          <a:bodyPr wrap="none" lIns="90000" tIns="46800" rIns="90000" bIns="46800">
            <a:spAutoFit/>
          </a:bodyPr>
          <a:lstStyle/>
          <a:p>
            <a:pPr algn="r"/>
            <a:r>
              <a:rPr lang="en-US" sz="1598" dirty="0">
                <a:solidFill>
                  <a:schemeClr val="accent3"/>
                </a:solidFill>
                <a:cs typeface="Segoe UI Light" panose="020B0502040204020203" pitchFamily="34" charset="0"/>
              </a:rPr>
              <a:t>10</a:t>
            </a:r>
          </a:p>
        </p:txBody>
      </p:sp>
      <p:sp>
        <p:nvSpPr>
          <p:cNvPr id="171" name="稻壳儿_刀客儿出品_147">
            <a:extLst>
              <a:ext uri="{FF2B5EF4-FFF2-40B4-BE49-F238E27FC236}">
                <a16:creationId xmlns:a16="http://schemas.microsoft.com/office/drawing/2014/main" id="{6F38F272-B44E-4A07-9BD1-35CCFEFC7305}"/>
              </a:ext>
            </a:extLst>
          </p:cNvPr>
          <p:cNvSpPr txBox="1"/>
          <p:nvPr/>
        </p:nvSpPr>
        <p:spPr>
          <a:xfrm>
            <a:off x="4567376" y="509272"/>
            <a:ext cx="3057247" cy="584775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zh-CN" altLang="en-US" sz="3200" dirty="0">
                <a:latin typeface="+mj-ea"/>
                <a:ea typeface="+mj-ea"/>
              </a:rPr>
              <a:t>在这里添加标题</a:t>
            </a:r>
            <a:endParaRPr lang="en-US" sz="3200" dirty="0">
              <a:latin typeface="+mj-ea"/>
              <a:ea typeface="+mj-ea"/>
            </a:endParaRPr>
          </a:p>
        </p:txBody>
      </p:sp>
      <p:sp>
        <p:nvSpPr>
          <p:cNvPr id="172" name="稻壳儿_刀客儿出品_148">
            <a:extLst>
              <a:ext uri="{FF2B5EF4-FFF2-40B4-BE49-F238E27FC236}">
                <a16:creationId xmlns:a16="http://schemas.microsoft.com/office/drawing/2014/main" id="{8B25F86B-4E26-4088-BD34-802F321CBC2D}"/>
              </a:ext>
            </a:extLst>
          </p:cNvPr>
          <p:cNvSpPr txBox="1"/>
          <p:nvPr/>
        </p:nvSpPr>
        <p:spPr>
          <a:xfrm>
            <a:off x="3568631" y="1031741"/>
            <a:ext cx="5054738" cy="307777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en-US" altLang="zh-CN" sz="1400" dirty="0"/>
              <a:t>Lorem ipsum dolor sit </a:t>
            </a:r>
            <a:r>
              <a:rPr lang="en-US" altLang="zh-CN" sz="1400" dirty="0" err="1"/>
              <a:t>amet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consectetuer</a:t>
            </a:r>
            <a:r>
              <a:rPr lang="en-US" altLang="zh-CN" sz="1400" dirty="0"/>
              <a:t> </a:t>
            </a:r>
            <a:r>
              <a:rPr lang="en-US" altLang="zh-CN" sz="1400" dirty="0" err="1"/>
              <a:t>adipiscing</a:t>
            </a:r>
            <a:r>
              <a:rPr lang="en-US" altLang="zh-CN" sz="1400" dirty="0"/>
              <a:t> </a:t>
            </a:r>
            <a:r>
              <a:rPr lang="en-US" altLang="zh-CN" sz="1400" dirty="0" err="1"/>
              <a:t>elit</a:t>
            </a:r>
            <a:r>
              <a:rPr lang="en-US" altLang="zh-CN" sz="1400" dirty="0"/>
              <a:t>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3463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3" dur="500" fill="hold"/>
                                        <p:tgtEl>
                                          <p:spTgt spid="6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500" fill="hold"/>
                                        <p:tgtEl>
                                          <p:spTgt spid="6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5" dur="500"/>
                                        <p:tgtEl>
                                          <p:spTgt spid="6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8" dur="500" fill="hold"/>
                                        <p:tgtEl>
                                          <p:spTgt spid="6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500" fill="hold"/>
                                        <p:tgtEl>
                                          <p:spTgt spid="6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6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00" fill="hold"/>
                                        <p:tgtEl>
                                          <p:spTgt spid="6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00" fill="hold"/>
                                        <p:tgtEl>
                                          <p:spTgt spid="6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00"/>
                                        <p:tgtEl>
                                          <p:spTgt spid="6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8" dur="500" fill="hold"/>
                                        <p:tgtEl>
                                          <p:spTgt spid="6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500" fill="hold"/>
                                        <p:tgtEl>
                                          <p:spTgt spid="6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0" dur="500"/>
                                        <p:tgtEl>
                                          <p:spTgt spid="6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3" dur="500" fill="hold"/>
                                        <p:tgtEl>
                                          <p:spTgt spid="6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500" fill="hold"/>
                                        <p:tgtEl>
                                          <p:spTgt spid="6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5" dur="500"/>
                                        <p:tgtEl>
                                          <p:spTgt spid="6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8" dur="500" fill="hold"/>
                                        <p:tgtEl>
                                          <p:spTgt spid="6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9" dur="500" fill="hold"/>
                                        <p:tgtEl>
                                          <p:spTgt spid="6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0" dur="500"/>
                                        <p:tgtEl>
                                          <p:spTgt spid="6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3" dur="500" fill="hold"/>
                                        <p:tgtEl>
                                          <p:spTgt spid="6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4" dur="500" fill="hold"/>
                                        <p:tgtEl>
                                          <p:spTgt spid="6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5" dur="500"/>
                                        <p:tgtEl>
                                          <p:spTgt spid="6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8" dur="500" fill="hold"/>
                                        <p:tgtEl>
                                          <p:spTgt spid="6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500" fill="hold"/>
                                        <p:tgtEl>
                                          <p:spTgt spid="6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6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3" dur="500" fill="hold"/>
                                        <p:tgtEl>
                                          <p:spTgt spid="6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500" fill="hold"/>
                                        <p:tgtEl>
                                          <p:spTgt spid="6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6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5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8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3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4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8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8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8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6" fill="hold">
                      <p:stCondLst>
                        <p:cond delay="indefinite"/>
                      </p:stCondLst>
                      <p:childTnLst>
                        <p:par>
                          <p:cTn id="437" fill="hold">
                            <p:stCondLst>
                              <p:cond delay="0"/>
                            </p:stCondLst>
                            <p:childTnLst>
                              <p:par>
                                <p:cTn id="4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0" dur="2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3" dur="2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6" dur="2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9" dur="2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  <p:bldP spid="43" grpId="0" animBg="1"/>
      <p:bldP spid="46" grpId="0" animBg="1"/>
      <p:bldP spid="47" grpId="0" animBg="1"/>
      <p:bldP spid="48" grpId="0" animBg="1"/>
      <p:bldP spid="49" grpId="0" animBg="1"/>
      <p:bldP spid="51" grpId="0" animBg="1"/>
      <p:bldP spid="52" grpId="0" animBg="1"/>
      <p:bldP spid="54" grpId="0" animBg="1"/>
      <p:bldP spid="59" grpId="0" animBg="1"/>
      <p:bldP spid="60" grpId="0" animBg="1"/>
      <p:bldP spid="61" grpId="0" animBg="1"/>
      <p:bldP spid="62" grpId="0" animBg="1"/>
      <p:bldP spid="64" grpId="0" animBg="1"/>
      <p:bldP spid="65" grpId="0" animBg="1"/>
      <p:bldP spid="67" grpId="0" animBg="1"/>
      <p:bldP spid="72" grpId="0" animBg="1"/>
      <p:bldP spid="73" grpId="0" animBg="1"/>
      <p:bldP spid="74" grpId="0" animBg="1"/>
      <p:bldP spid="75" grpId="0" animBg="1"/>
      <p:bldP spid="77" grpId="0" animBg="1"/>
      <p:bldP spid="78" grpId="0" animBg="1"/>
      <p:bldP spid="80" grpId="0" animBg="1"/>
      <p:bldP spid="85" grpId="0" animBg="1"/>
      <p:bldP spid="86" grpId="0" animBg="1"/>
      <p:bldP spid="87" grpId="0" animBg="1"/>
      <p:bldP spid="88" grpId="0" animBg="1"/>
      <p:bldP spid="90" grpId="0" animBg="1"/>
      <p:bldP spid="91" grpId="0" animBg="1"/>
      <p:bldP spid="93" grpId="0" animBg="1"/>
      <p:bldP spid="6236" grpId="0" animBg="1"/>
      <p:bldP spid="6237" grpId="0" animBg="1"/>
      <p:bldP spid="6238" grpId="0" animBg="1"/>
      <p:bldP spid="6244" grpId="0" animBg="1"/>
      <p:bldP spid="6245" grpId="0" animBg="1"/>
      <p:bldP spid="6251" grpId="0" animBg="1"/>
      <p:bldP spid="6252" grpId="0" animBg="1"/>
      <p:bldP spid="6253" grpId="0" animBg="1"/>
      <p:bldP spid="6254" grpId="0" animBg="1"/>
      <p:bldP spid="150" grpId="0" animBg="1"/>
      <p:bldP spid="151" grpId="0" animBg="1"/>
      <p:bldP spid="152" grpId="0" animBg="1"/>
      <p:bldP spid="153" grpId="0" animBg="1"/>
      <p:bldP spid="155" grpId="0"/>
      <p:bldP spid="156" grpId="0"/>
      <p:bldP spid="161" grpId="0"/>
      <p:bldP spid="162" grpId="0"/>
      <p:bldP spid="164" grpId="0"/>
      <p:bldP spid="165" grpId="0"/>
      <p:bldP spid="167" grpId="0"/>
      <p:bldP spid="168" grpId="0"/>
      <p:bldP spid="189" grpId="0"/>
      <p:bldP spid="190" grpId="0"/>
      <p:bldP spid="191" grpId="0"/>
      <p:bldP spid="192" grpId="0"/>
      <p:bldP spid="194" grpId="0" animBg="1"/>
      <p:bldP spid="196" grpId="0"/>
      <p:bldP spid="197" grpId="0"/>
      <p:bldP spid="198" grpId="0"/>
      <p:bldP spid="199" grpId="0" animBg="1"/>
      <p:bldP spid="200" grpId="0"/>
      <p:bldP spid="171" grpId="0"/>
      <p:bldP spid="17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稻壳儿_刀客儿出品_1">
            <a:extLst>
              <a:ext uri="{FF2B5EF4-FFF2-40B4-BE49-F238E27FC236}">
                <a16:creationId xmlns:a16="http://schemas.microsoft.com/office/drawing/2014/main" id="{01DE25C1-8EC2-4CE4-8AE1-EC751BE08BFE}"/>
              </a:ext>
            </a:extLst>
          </p:cNvPr>
          <p:cNvSpPr txBox="1"/>
          <p:nvPr/>
        </p:nvSpPr>
        <p:spPr>
          <a:xfrm>
            <a:off x="7017135" y="1642215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>
                <a:latin typeface="+mj-ea"/>
                <a:ea typeface="+mj-ea"/>
                <a:cs typeface="+mn-ea"/>
                <a:sym typeface="+mn-lt"/>
              </a:rPr>
              <a:t>在这里添加标题</a:t>
            </a:r>
            <a:endParaRPr lang="en-US" sz="4000" dirty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9" name="稻壳儿_刀客儿出品_2">
            <a:extLst>
              <a:ext uri="{FF2B5EF4-FFF2-40B4-BE49-F238E27FC236}">
                <a16:creationId xmlns:a16="http://schemas.microsoft.com/office/drawing/2014/main" id="{F28F4EA3-3680-48D9-96FD-3C36C7C47B95}"/>
              </a:ext>
            </a:extLst>
          </p:cNvPr>
          <p:cNvSpPr/>
          <p:nvPr/>
        </p:nvSpPr>
        <p:spPr>
          <a:xfrm>
            <a:off x="7101800" y="2906672"/>
            <a:ext cx="3813465" cy="2036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Ut wisi enim ad minim veniam</a:t>
            </a:r>
            <a:r>
              <a:rPr lang="id-ID" sz="140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, quis nostrud exerci </a:t>
            </a:r>
            <a:r>
              <a:rPr lang="id-ID" sz="14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tation ullamcorper suscipit lobortis nisl ut aliquip ex ea commodo consequat. Lorem ipsum dolor sit amet, consectetuer adipiscing elit, sed diam nonummy nibh euismod. </a:t>
            </a:r>
            <a:endParaRPr lang="en-US" sz="14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稻壳儿_刀客儿出品_3">
            <a:extLst>
              <a:ext uri="{FF2B5EF4-FFF2-40B4-BE49-F238E27FC236}">
                <a16:creationId xmlns:a16="http://schemas.microsoft.com/office/drawing/2014/main" id="{C32C1E9E-82DB-4BA7-A34B-B1BE468A43D5}"/>
              </a:ext>
            </a:extLst>
          </p:cNvPr>
          <p:cNvSpPr/>
          <p:nvPr/>
        </p:nvSpPr>
        <p:spPr>
          <a:xfrm rot="16200000">
            <a:off x="11396133" y="6016369"/>
            <a:ext cx="599524" cy="59952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4" name="稻壳儿_刀客儿出品_4">
            <a:extLst>
              <a:ext uri="{FF2B5EF4-FFF2-40B4-BE49-F238E27FC236}">
                <a16:creationId xmlns:a16="http://schemas.microsoft.com/office/drawing/2014/main" id="{2B949C2E-151C-4EEC-AFB3-4B026218572B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9" r="13879"/>
          <a:stretch>
            <a:fillRect/>
          </a:stretch>
        </p:blipFill>
        <p:spPr/>
      </p:pic>
      <p:sp>
        <p:nvSpPr>
          <p:cNvPr id="7" name="稻壳儿_刀客儿出品_5">
            <a:extLst>
              <a:ext uri="{FF2B5EF4-FFF2-40B4-BE49-F238E27FC236}">
                <a16:creationId xmlns:a16="http://schemas.microsoft.com/office/drawing/2014/main" id="{8255CC41-82EE-4E79-BF23-56307344A097}"/>
              </a:ext>
            </a:extLst>
          </p:cNvPr>
          <p:cNvSpPr/>
          <p:nvPr/>
        </p:nvSpPr>
        <p:spPr>
          <a:xfrm>
            <a:off x="7054347" y="5121893"/>
            <a:ext cx="1227983" cy="3379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添加标题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7031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稻壳儿_刀客儿出品_1"/>
          <p:cNvSpPr/>
          <p:nvPr/>
        </p:nvSpPr>
        <p:spPr>
          <a:xfrm rot="18900000">
            <a:off x="4039405" y="2683680"/>
            <a:ext cx="1614407" cy="387784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2700000" scaled="1"/>
            <a:tileRect/>
          </a:gradFill>
          <a:ln w="12700" cap="flat">
            <a:noFill/>
            <a:miter lim="400000"/>
          </a:ln>
          <a:effectLst/>
        </p:spPr>
        <p:txBody>
          <a:bodyPr wrap="square" lIns="90000" tIns="46800" rIns="90000" bIns="46800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798"/>
          </a:p>
        </p:txBody>
      </p:sp>
      <p:sp>
        <p:nvSpPr>
          <p:cNvPr id="56" name="稻壳儿_刀客儿出品_2"/>
          <p:cNvSpPr/>
          <p:nvPr/>
        </p:nvSpPr>
        <p:spPr>
          <a:xfrm rot="2700000" flipH="1">
            <a:off x="6538191" y="2680831"/>
            <a:ext cx="1614407" cy="387784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 w="12700" cap="flat">
            <a:noFill/>
            <a:miter lim="400000"/>
          </a:ln>
          <a:effectLst/>
        </p:spPr>
        <p:txBody>
          <a:bodyPr wrap="square" lIns="90000" tIns="46800" rIns="90000" bIns="46800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798"/>
          </a:p>
        </p:txBody>
      </p:sp>
      <p:sp>
        <p:nvSpPr>
          <p:cNvPr id="68" name="稻壳儿_刀客儿出品_3"/>
          <p:cNvSpPr/>
          <p:nvPr/>
        </p:nvSpPr>
        <p:spPr>
          <a:xfrm rot="8100000">
            <a:off x="6538191" y="5153807"/>
            <a:ext cx="1614407" cy="387784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 w="12700" cap="flat">
            <a:noFill/>
            <a:miter lim="400000"/>
          </a:ln>
          <a:effectLst/>
        </p:spPr>
        <p:txBody>
          <a:bodyPr wrap="square" lIns="90000" tIns="46800" rIns="90000" bIns="46800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798"/>
          </a:p>
        </p:txBody>
      </p:sp>
      <p:sp>
        <p:nvSpPr>
          <p:cNvPr id="69" name="稻壳儿_刀客儿出品_4"/>
          <p:cNvSpPr/>
          <p:nvPr/>
        </p:nvSpPr>
        <p:spPr>
          <a:xfrm rot="16190568">
            <a:off x="5742454" y="4902107"/>
            <a:ext cx="1942028" cy="3904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15"/>
                </a:moveTo>
                <a:lnTo>
                  <a:pt x="21588" y="21600"/>
                </a:lnTo>
                <a:lnTo>
                  <a:pt x="10610" y="21450"/>
                </a:lnTo>
                <a:lnTo>
                  <a:pt x="0" y="21450"/>
                </a:lnTo>
                <a:lnTo>
                  <a:pt x="0" y="21270"/>
                </a:lnTo>
                <a:lnTo>
                  <a:pt x="4300" y="0"/>
                </a:lnTo>
                <a:lnTo>
                  <a:pt x="17128" y="0"/>
                </a:lnTo>
                <a:lnTo>
                  <a:pt x="17128" y="454"/>
                </a:lnTo>
                <a:close/>
              </a:path>
            </a:pathLst>
          </a:cu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wrap="square" lIns="90000" tIns="46800" rIns="90000" bIns="46800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798"/>
          </a:p>
        </p:txBody>
      </p:sp>
      <p:sp>
        <p:nvSpPr>
          <p:cNvPr id="70" name="稻壳儿_刀客儿出品_5"/>
          <p:cNvSpPr/>
          <p:nvPr/>
        </p:nvSpPr>
        <p:spPr>
          <a:xfrm rot="13500000" flipH="1">
            <a:off x="4036430" y="5154041"/>
            <a:ext cx="1614407" cy="387784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18900000" scaled="1"/>
            <a:tileRect/>
          </a:gradFill>
          <a:ln w="12700" cap="flat">
            <a:noFill/>
            <a:miter lim="400000"/>
          </a:ln>
          <a:effectLst/>
        </p:spPr>
        <p:txBody>
          <a:bodyPr wrap="square" lIns="90000" tIns="46800" rIns="90000" bIns="46800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798"/>
          </a:p>
        </p:txBody>
      </p:sp>
      <p:sp>
        <p:nvSpPr>
          <p:cNvPr id="71" name="稻壳儿_刀客儿出品_6"/>
          <p:cNvSpPr/>
          <p:nvPr/>
        </p:nvSpPr>
        <p:spPr>
          <a:xfrm>
            <a:off x="5283334" y="2157429"/>
            <a:ext cx="392007" cy="1985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" y="0"/>
                </a:moveTo>
                <a:lnTo>
                  <a:pt x="21426" y="4194"/>
                </a:lnTo>
                <a:lnTo>
                  <a:pt x="21600" y="16738"/>
                </a:lnTo>
                <a:lnTo>
                  <a:pt x="21259" y="16738"/>
                </a:lnTo>
                <a:lnTo>
                  <a:pt x="21259" y="21600"/>
                </a:lnTo>
                <a:lnTo>
                  <a:pt x="255" y="21600"/>
                </a:lnTo>
                <a:lnTo>
                  <a:pt x="255" y="16749"/>
                </a:lnTo>
                <a:lnTo>
                  <a:pt x="233" y="16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90000" tIns="46800" rIns="90000" bIns="46800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798"/>
          </a:p>
        </p:txBody>
      </p:sp>
      <p:sp>
        <p:nvSpPr>
          <p:cNvPr id="79" name="稻壳儿_刀客儿出品_7"/>
          <p:cNvSpPr/>
          <p:nvPr/>
        </p:nvSpPr>
        <p:spPr>
          <a:xfrm>
            <a:off x="5280358" y="4143022"/>
            <a:ext cx="392007" cy="1925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9" y="0"/>
                </a:moveTo>
                <a:lnTo>
                  <a:pt x="21423" y="0"/>
                </a:lnTo>
                <a:lnTo>
                  <a:pt x="21423" y="4332"/>
                </a:lnTo>
                <a:lnTo>
                  <a:pt x="21600" y="4333"/>
                </a:lnTo>
                <a:lnTo>
                  <a:pt x="21426" y="17273"/>
                </a:lnTo>
                <a:lnTo>
                  <a:pt x="179" y="21600"/>
                </a:lnTo>
                <a:lnTo>
                  <a:pt x="0" y="21600"/>
                </a:lnTo>
                <a:lnTo>
                  <a:pt x="233" y="4321"/>
                </a:lnTo>
                <a:lnTo>
                  <a:pt x="419" y="4321"/>
                </a:lnTo>
                <a:close/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90000" tIns="46800" rIns="90000" bIns="46800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798"/>
          </a:p>
        </p:txBody>
      </p:sp>
      <p:sp>
        <p:nvSpPr>
          <p:cNvPr id="80" name="稻壳儿_刀客儿出品_8"/>
          <p:cNvSpPr/>
          <p:nvPr/>
        </p:nvSpPr>
        <p:spPr>
          <a:xfrm rot="16200000">
            <a:off x="6879657" y="3740647"/>
            <a:ext cx="390936" cy="1962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7343"/>
                </a:moveTo>
                <a:lnTo>
                  <a:pt x="233" y="21600"/>
                </a:lnTo>
                <a:lnTo>
                  <a:pt x="0" y="4706"/>
                </a:lnTo>
                <a:lnTo>
                  <a:pt x="183" y="4706"/>
                </a:lnTo>
                <a:lnTo>
                  <a:pt x="183" y="0"/>
                </a:lnTo>
                <a:lnTo>
                  <a:pt x="21245" y="0"/>
                </a:lnTo>
                <a:lnTo>
                  <a:pt x="21245" y="4694"/>
                </a:lnTo>
                <a:lnTo>
                  <a:pt x="21426" y="4694"/>
                </a:lnTo>
                <a:close/>
              </a:path>
            </a:pathLst>
          </a:cu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wrap="square" lIns="90000" tIns="46800" rIns="90000" bIns="46800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798"/>
          </a:p>
        </p:txBody>
      </p:sp>
      <p:sp>
        <p:nvSpPr>
          <p:cNvPr id="81" name="稻壳儿_刀客儿出品_9"/>
          <p:cNvSpPr/>
          <p:nvPr/>
        </p:nvSpPr>
        <p:spPr>
          <a:xfrm rot="5400000">
            <a:off x="4919390" y="3739926"/>
            <a:ext cx="390936" cy="1964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347"/>
                </a:moveTo>
                <a:lnTo>
                  <a:pt x="174" y="4711"/>
                </a:lnTo>
                <a:lnTo>
                  <a:pt x="508" y="4711"/>
                </a:lnTo>
                <a:lnTo>
                  <a:pt x="508" y="0"/>
                </a:lnTo>
                <a:lnTo>
                  <a:pt x="21570" y="0"/>
                </a:lnTo>
                <a:lnTo>
                  <a:pt x="21570" y="4722"/>
                </a:lnTo>
                <a:lnTo>
                  <a:pt x="21600" y="4722"/>
                </a:lnTo>
                <a:lnTo>
                  <a:pt x="21570" y="6911"/>
                </a:lnTo>
                <a:lnTo>
                  <a:pt x="21570" y="13065"/>
                </a:lnTo>
                <a:lnTo>
                  <a:pt x="21485" y="13065"/>
                </a:lnTo>
                <a:lnTo>
                  <a:pt x="21367" y="21600"/>
                </a:lnTo>
                <a:close/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90000" tIns="46800" rIns="90000" bIns="46800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798"/>
          </a:p>
        </p:txBody>
      </p:sp>
      <p:sp>
        <p:nvSpPr>
          <p:cNvPr id="82" name="稻壳儿_刀客儿出品_10"/>
          <p:cNvSpPr/>
          <p:nvPr/>
        </p:nvSpPr>
        <p:spPr>
          <a:xfrm>
            <a:off x="6516661" y="2154580"/>
            <a:ext cx="392007" cy="19796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21" y="0"/>
                </a:moveTo>
                <a:lnTo>
                  <a:pt x="21600" y="0"/>
                </a:lnTo>
                <a:lnTo>
                  <a:pt x="21480" y="8637"/>
                </a:lnTo>
                <a:lnTo>
                  <a:pt x="21483" y="8637"/>
                </a:lnTo>
                <a:lnTo>
                  <a:pt x="21483" y="21600"/>
                </a:lnTo>
                <a:lnTo>
                  <a:pt x="479" y="21600"/>
                </a:lnTo>
                <a:lnTo>
                  <a:pt x="479" y="16792"/>
                </a:lnTo>
                <a:lnTo>
                  <a:pt x="0" y="16791"/>
                </a:lnTo>
                <a:lnTo>
                  <a:pt x="174" y="4207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90000" tIns="46800" rIns="90000" bIns="46800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798"/>
          </a:p>
        </p:txBody>
      </p:sp>
      <p:sp>
        <p:nvSpPr>
          <p:cNvPr id="83" name="稻壳儿_刀客儿出品_11"/>
          <p:cNvSpPr/>
          <p:nvPr/>
        </p:nvSpPr>
        <p:spPr>
          <a:xfrm>
            <a:off x="6093137" y="3271904"/>
            <a:ext cx="1963161" cy="457892"/>
          </a:xfrm>
          <a:custGeom>
            <a:avLst/>
            <a:gdLst>
              <a:gd name="connsiteX0" fmla="*/ 0 w 1966201"/>
              <a:gd name="connsiteY0" fmla="*/ 458220 h 458601"/>
              <a:gd name="connsiteX1" fmla="*/ 1889 w 1966201"/>
              <a:gd name="connsiteY1" fmla="*/ 458411 h 458601"/>
              <a:gd name="connsiteX2" fmla="*/ 0 w 1966201"/>
              <a:gd name="connsiteY2" fmla="*/ 458601 h 458601"/>
              <a:gd name="connsiteX3" fmla="*/ 2627 w 1966201"/>
              <a:gd name="connsiteY3" fmla="*/ 265 h 458601"/>
              <a:gd name="connsiteX4" fmla="*/ 46212 w 1966201"/>
              <a:gd name="connsiteY4" fmla="*/ 4659 h 458601"/>
              <a:gd name="connsiteX5" fmla="*/ 89253 w 1966201"/>
              <a:gd name="connsiteY5" fmla="*/ 18019 h 458601"/>
              <a:gd name="connsiteX6" fmla="*/ 116286 w 1966201"/>
              <a:gd name="connsiteY6" fmla="*/ 32691 h 458601"/>
              <a:gd name="connsiteX7" fmla="*/ 1528302 w 1966201"/>
              <a:gd name="connsiteY7" fmla="*/ 32691 h 458601"/>
              <a:gd name="connsiteX8" fmla="*/ 1528302 w 1966201"/>
              <a:gd name="connsiteY8" fmla="*/ 36299 h 458601"/>
              <a:gd name="connsiteX9" fmla="*/ 1966201 w 1966201"/>
              <a:gd name="connsiteY9" fmla="*/ 37500 h 458601"/>
              <a:gd name="connsiteX10" fmla="*/ 1578847 w 1966201"/>
              <a:gd name="connsiteY10" fmla="*/ 429631 h 458601"/>
              <a:gd name="connsiteX11" fmla="*/ 427916 w 1966201"/>
              <a:gd name="connsiteY11" fmla="*/ 426473 h 458601"/>
              <a:gd name="connsiteX12" fmla="*/ 427918 w 1966201"/>
              <a:gd name="connsiteY12" fmla="*/ 425883 h 458601"/>
              <a:gd name="connsiteX13" fmla="*/ 116336 w 1966201"/>
              <a:gd name="connsiteY13" fmla="*/ 425883 h 458601"/>
              <a:gd name="connsiteX14" fmla="*/ 89253 w 1966201"/>
              <a:gd name="connsiteY14" fmla="*/ 440583 h 458601"/>
              <a:gd name="connsiteX15" fmla="*/ 46212 w 1966201"/>
              <a:gd name="connsiteY15" fmla="*/ 453943 h 458601"/>
              <a:gd name="connsiteX16" fmla="*/ 2627 w 1966201"/>
              <a:gd name="connsiteY16" fmla="*/ 458336 h 458601"/>
              <a:gd name="connsiteX17" fmla="*/ 0 w 1966201"/>
              <a:gd name="connsiteY17" fmla="*/ 0 h 458601"/>
              <a:gd name="connsiteX18" fmla="*/ 1116 w 1966201"/>
              <a:gd name="connsiteY18" fmla="*/ 113 h 458601"/>
              <a:gd name="connsiteX19" fmla="*/ 0 w 1966201"/>
              <a:gd name="connsiteY19" fmla="*/ 281 h 45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66201" h="458601">
                <a:moveTo>
                  <a:pt x="0" y="458220"/>
                </a:moveTo>
                <a:lnTo>
                  <a:pt x="1889" y="458411"/>
                </a:lnTo>
                <a:lnTo>
                  <a:pt x="0" y="458601"/>
                </a:lnTo>
                <a:close/>
                <a:moveTo>
                  <a:pt x="2627" y="265"/>
                </a:moveTo>
                <a:lnTo>
                  <a:pt x="46212" y="4659"/>
                </a:lnTo>
                <a:cubicBezTo>
                  <a:pt x="61138" y="7713"/>
                  <a:pt x="75537" y="12218"/>
                  <a:pt x="89253" y="18019"/>
                </a:cubicBezTo>
                <a:lnTo>
                  <a:pt x="116286" y="32691"/>
                </a:lnTo>
                <a:lnTo>
                  <a:pt x="1528302" y="32691"/>
                </a:lnTo>
                <a:lnTo>
                  <a:pt x="1528302" y="36299"/>
                </a:lnTo>
                <a:lnTo>
                  <a:pt x="1966201" y="37500"/>
                </a:lnTo>
                <a:lnTo>
                  <a:pt x="1578847" y="429631"/>
                </a:lnTo>
                <a:lnTo>
                  <a:pt x="427916" y="426473"/>
                </a:lnTo>
                <a:lnTo>
                  <a:pt x="427918" y="425883"/>
                </a:lnTo>
                <a:lnTo>
                  <a:pt x="116336" y="425883"/>
                </a:lnTo>
                <a:lnTo>
                  <a:pt x="89253" y="440583"/>
                </a:lnTo>
                <a:cubicBezTo>
                  <a:pt x="75537" y="446384"/>
                  <a:pt x="61138" y="450889"/>
                  <a:pt x="46212" y="453943"/>
                </a:cubicBezTo>
                <a:lnTo>
                  <a:pt x="2627" y="458336"/>
                </a:lnTo>
                <a:close/>
                <a:moveTo>
                  <a:pt x="0" y="0"/>
                </a:moveTo>
                <a:lnTo>
                  <a:pt x="1116" y="113"/>
                </a:lnTo>
                <a:lnTo>
                  <a:pt x="0" y="281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90000" tIns="46800" rIns="90000" bIns="46800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798"/>
          </a:p>
        </p:txBody>
      </p:sp>
      <p:sp>
        <p:nvSpPr>
          <p:cNvPr id="84" name="稻壳儿_刀客儿出品_12"/>
          <p:cNvSpPr/>
          <p:nvPr/>
        </p:nvSpPr>
        <p:spPr>
          <a:xfrm rot="5400000">
            <a:off x="5361946" y="3812494"/>
            <a:ext cx="228946" cy="45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cubicBezTo>
                  <a:pt x="9671" y="21600"/>
                  <a:pt x="0" y="16765"/>
                  <a:pt x="0" y="10800"/>
                </a:cubicBezTo>
                <a:cubicBezTo>
                  <a:pt x="0" y="4835"/>
                  <a:pt x="9671" y="0"/>
                  <a:pt x="21600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90000" tIns="46800" rIns="90000" bIns="46800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798"/>
          </a:p>
        </p:txBody>
      </p:sp>
      <p:sp>
        <p:nvSpPr>
          <p:cNvPr id="85" name="稻壳儿_刀客儿出品_13"/>
          <p:cNvSpPr/>
          <p:nvPr/>
        </p:nvSpPr>
        <p:spPr>
          <a:xfrm rot="5400000">
            <a:off x="5361831" y="4038817"/>
            <a:ext cx="228946" cy="45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4835"/>
                  <a:pt x="21600" y="10800"/>
                </a:cubicBezTo>
                <a:cubicBezTo>
                  <a:pt x="21600" y="16765"/>
                  <a:pt x="11929" y="21600"/>
                  <a:pt x="0" y="21600"/>
                </a:cubicBezTo>
                <a:close/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90000" tIns="46800" rIns="90000" bIns="46800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798"/>
          </a:p>
        </p:txBody>
      </p:sp>
      <p:sp>
        <p:nvSpPr>
          <p:cNvPr id="86" name="稻壳儿_刀客儿出品_14"/>
          <p:cNvSpPr/>
          <p:nvPr/>
        </p:nvSpPr>
        <p:spPr>
          <a:xfrm rot="5400000">
            <a:off x="6607840" y="3799603"/>
            <a:ext cx="228946" cy="45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cubicBezTo>
                  <a:pt x="9671" y="21600"/>
                  <a:pt x="0" y="16765"/>
                  <a:pt x="0" y="10800"/>
                </a:cubicBezTo>
                <a:cubicBezTo>
                  <a:pt x="0" y="4835"/>
                  <a:pt x="9671" y="0"/>
                  <a:pt x="21600" y="0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90000" tIns="46800" rIns="90000" bIns="46800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798"/>
          </a:p>
        </p:txBody>
      </p:sp>
      <p:sp>
        <p:nvSpPr>
          <p:cNvPr id="87" name="稻壳儿_刀客儿出品_15"/>
          <p:cNvSpPr/>
          <p:nvPr/>
        </p:nvSpPr>
        <p:spPr>
          <a:xfrm rot="5400000">
            <a:off x="6607725" y="4025924"/>
            <a:ext cx="228946" cy="4578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4835"/>
                  <a:pt x="21600" y="10800"/>
                </a:cubicBezTo>
                <a:cubicBezTo>
                  <a:pt x="21600" y="16765"/>
                  <a:pt x="11929" y="21600"/>
                  <a:pt x="0" y="2160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wrap="square" lIns="90000" tIns="46800" rIns="90000" bIns="46800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798"/>
          </a:p>
        </p:txBody>
      </p:sp>
      <p:sp>
        <p:nvSpPr>
          <p:cNvPr id="88" name="稻壳儿_刀客儿出品_16"/>
          <p:cNvSpPr/>
          <p:nvPr/>
        </p:nvSpPr>
        <p:spPr>
          <a:xfrm>
            <a:off x="5869678" y="4490190"/>
            <a:ext cx="228946" cy="45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cubicBezTo>
                  <a:pt x="9671" y="21600"/>
                  <a:pt x="0" y="16765"/>
                  <a:pt x="0" y="10800"/>
                </a:cubicBezTo>
                <a:cubicBezTo>
                  <a:pt x="0" y="4835"/>
                  <a:pt x="9671" y="0"/>
                  <a:pt x="21600" y="0"/>
                </a:cubicBezTo>
                <a:close/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90000" tIns="46800" rIns="90000" bIns="46800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798"/>
          </a:p>
        </p:txBody>
      </p:sp>
      <p:sp>
        <p:nvSpPr>
          <p:cNvPr id="89" name="稻壳儿_刀客儿出品_17"/>
          <p:cNvSpPr/>
          <p:nvPr/>
        </p:nvSpPr>
        <p:spPr>
          <a:xfrm>
            <a:off x="6096001" y="4490307"/>
            <a:ext cx="228946" cy="45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4835"/>
                  <a:pt x="21600" y="10800"/>
                </a:cubicBezTo>
                <a:cubicBezTo>
                  <a:pt x="21600" y="16765"/>
                  <a:pt x="11929" y="21600"/>
                  <a:pt x="0" y="2160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wrap="square" lIns="90000" tIns="46800" rIns="90000" bIns="46800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798"/>
          </a:p>
        </p:txBody>
      </p:sp>
      <p:sp>
        <p:nvSpPr>
          <p:cNvPr id="90" name="稻壳儿_刀客儿出品_18"/>
          <p:cNvSpPr/>
          <p:nvPr/>
        </p:nvSpPr>
        <p:spPr>
          <a:xfrm>
            <a:off x="7339136" y="2340209"/>
            <a:ext cx="590135" cy="590135"/>
          </a:xfrm>
          <a:prstGeom prst="ellipse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90000" tIns="46800" rIns="90000" bIns="46800" numCol="1" anchor="ctr">
            <a:noAutofit/>
          </a:bodyPr>
          <a:lstStyle/>
          <a:p>
            <a:pPr algn="ctr">
              <a:defRPr sz="3200">
                <a:solidFill>
                  <a:srgbClr val="FFFFFF"/>
                </a:solidFill>
                <a:latin typeface="+mj-lt"/>
                <a:ea typeface="+mj-ea"/>
                <a:cs typeface="+mj-cs"/>
                <a:sym typeface="Roboto Regular"/>
              </a:defRPr>
            </a:pPr>
            <a:r>
              <a:rPr lang="en-US" sz="3195" b="1"/>
              <a:t>2</a:t>
            </a:r>
            <a:endParaRPr sz="3195" b="1"/>
          </a:p>
        </p:txBody>
      </p:sp>
      <p:sp>
        <p:nvSpPr>
          <p:cNvPr id="91" name="稻壳儿_刀客儿出品_19"/>
          <p:cNvSpPr/>
          <p:nvPr/>
        </p:nvSpPr>
        <p:spPr>
          <a:xfrm>
            <a:off x="7339136" y="5300620"/>
            <a:ext cx="590135" cy="590135"/>
          </a:xfrm>
          <a:prstGeom prst="ellipse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wrap="square" lIns="90000" tIns="46800" rIns="90000" bIns="46800" numCol="1" anchor="ctr">
            <a:noAutofit/>
          </a:bodyPr>
          <a:lstStyle/>
          <a:p>
            <a:pPr algn="ctr">
              <a:defRPr sz="3200">
                <a:solidFill>
                  <a:srgbClr val="FFFFFF"/>
                </a:solidFill>
                <a:latin typeface="+mj-lt"/>
                <a:ea typeface="+mj-ea"/>
                <a:cs typeface="+mj-cs"/>
                <a:sym typeface="Roboto Regular"/>
              </a:defRPr>
            </a:pPr>
            <a:r>
              <a:rPr lang="en-US" sz="3195" b="1"/>
              <a:t>3</a:t>
            </a:r>
            <a:endParaRPr sz="3195" b="1"/>
          </a:p>
        </p:txBody>
      </p:sp>
      <p:sp>
        <p:nvSpPr>
          <p:cNvPr id="92" name="稻壳儿_刀客儿出品_20"/>
          <p:cNvSpPr/>
          <p:nvPr/>
        </p:nvSpPr>
        <p:spPr>
          <a:xfrm>
            <a:off x="4253497" y="5300620"/>
            <a:ext cx="590135" cy="590135"/>
          </a:xfrm>
          <a:prstGeom prst="ellipse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90000" tIns="46800" rIns="90000" bIns="46800" numCol="1" anchor="ctr">
            <a:noAutofit/>
          </a:bodyPr>
          <a:lstStyle/>
          <a:p>
            <a:pPr algn="ctr">
              <a:defRPr sz="3200">
                <a:solidFill>
                  <a:srgbClr val="FFFFFF"/>
                </a:solidFill>
                <a:latin typeface="+mj-lt"/>
                <a:ea typeface="+mj-ea"/>
                <a:cs typeface="+mj-cs"/>
                <a:sym typeface="Roboto Regular"/>
              </a:defRPr>
            </a:pPr>
            <a:r>
              <a:rPr lang="en-US" sz="3195" b="1"/>
              <a:t>4</a:t>
            </a:r>
            <a:endParaRPr sz="3195" b="1"/>
          </a:p>
        </p:txBody>
      </p:sp>
      <p:sp>
        <p:nvSpPr>
          <p:cNvPr id="93" name="稻壳儿_刀客儿出品_21"/>
          <p:cNvSpPr/>
          <p:nvPr/>
        </p:nvSpPr>
        <p:spPr>
          <a:xfrm>
            <a:off x="4253497" y="2340209"/>
            <a:ext cx="590135" cy="590135"/>
          </a:xfrm>
          <a:prstGeom prst="ellipse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90000" tIns="46800" rIns="90000" bIns="46800" numCol="1" anchor="ctr">
            <a:noAutofit/>
          </a:bodyPr>
          <a:lstStyle/>
          <a:p>
            <a:pPr algn="ctr">
              <a:defRPr sz="3200">
                <a:solidFill>
                  <a:srgbClr val="FFFFFF"/>
                </a:solidFill>
                <a:latin typeface="+mj-lt"/>
                <a:ea typeface="+mj-ea"/>
                <a:cs typeface="+mj-cs"/>
                <a:sym typeface="Roboto Regular"/>
              </a:defRPr>
            </a:pPr>
            <a:r>
              <a:rPr lang="en-US" sz="3195" b="1"/>
              <a:t>1</a:t>
            </a:r>
            <a:endParaRPr sz="3195" b="1"/>
          </a:p>
        </p:txBody>
      </p:sp>
      <p:sp>
        <p:nvSpPr>
          <p:cNvPr id="94" name="稻壳儿_刀客儿出品_22"/>
          <p:cNvSpPr/>
          <p:nvPr/>
        </p:nvSpPr>
        <p:spPr>
          <a:xfrm>
            <a:off x="4135703" y="3271788"/>
            <a:ext cx="1960057" cy="457892"/>
          </a:xfrm>
          <a:custGeom>
            <a:avLst/>
            <a:gdLst>
              <a:gd name="connsiteX0" fmla="*/ 1963092 w 1963092"/>
              <a:gd name="connsiteY0" fmla="*/ 0 h 458601"/>
              <a:gd name="connsiteX1" fmla="*/ 1963092 w 1963092"/>
              <a:gd name="connsiteY1" fmla="*/ 458601 h 458601"/>
              <a:gd name="connsiteX2" fmla="*/ 1873840 w 1963092"/>
              <a:gd name="connsiteY2" fmla="*/ 440583 h 458601"/>
              <a:gd name="connsiteX3" fmla="*/ 1861086 w 1963092"/>
              <a:gd name="connsiteY3" fmla="*/ 433661 h 458601"/>
              <a:gd name="connsiteX4" fmla="*/ 764151 w 1963092"/>
              <a:gd name="connsiteY4" fmla="*/ 433661 h 458601"/>
              <a:gd name="connsiteX5" fmla="*/ 764151 w 1963092"/>
              <a:gd name="connsiteY5" fmla="*/ 431567 h 458601"/>
              <a:gd name="connsiteX6" fmla="*/ 387368 w 1963092"/>
              <a:gd name="connsiteY6" fmla="*/ 432600 h 458601"/>
              <a:gd name="connsiteX7" fmla="*/ 0 w 1963092"/>
              <a:gd name="connsiteY7" fmla="*/ 40470 h 458601"/>
              <a:gd name="connsiteX8" fmla="*/ 1537186 w 1963092"/>
              <a:gd name="connsiteY8" fmla="*/ 36252 h 458601"/>
              <a:gd name="connsiteX9" fmla="*/ 1537198 w 1963092"/>
              <a:gd name="connsiteY9" fmla="*/ 40469 h 458601"/>
              <a:gd name="connsiteX10" fmla="*/ 1833303 w 1963092"/>
              <a:gd name="connsiteY10" fmla="*/ 40469 h 458601"/>
              <a:gd name="connsiteX11" fmla="*/ 1834890 w 1963092"/>
              <a:gd name="connsiteY11" fmla="*/ 39159 h 458601"/>
              <a:gd name="connsiteX12" fmla="*/ 1963092 w 1963092"/>
              <a:gd name="connsiteY12" fmla="*/ 0 h 45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63092" h="458601">
                <a:moveTo>
                  <a:pt x="1963092" y="0"/>
                </a:moveTo>
                <a:lnTo>
                  <a:pt x="1963092" y="458601"/>
                </a:lnTo>
                <a:cubicBezTo>
                  <a:pt x="1931433" y="458601"/>
                  <a:pt x="1901273" y="452185"/>
                  <a:pt x="1873840" y="440583"/>
                </a:cubicBezTo>
                <a:lnTo>
                  <a:pt x="1861086" y="433661"/>
                </a:lnTo>
                <a:lnTo>
                  <a:pt x="764151" y="433661"/>
                </a:lnTo>
                <a:lnTo>
                  <a:pt x="764151" y="431567"/>
                </a:lnTo>
                <a:lnTo>
                  <a:pt x="387368" y="432600"/>
                </a:lnTo>
                <a:lnTo>
                  <a:pt x="0" y="40470"/>
                </a:lnTo>
                <a:lnTo>
                  <a:pt x="1537186" y="36252"/>
                </a:lnTo>
                <a:lnTo>
                  <a:pt x="1537198" y="40469"/>
                </a:lnTo>
                <a:lnTo>
                  <a:pt x="1833303" y="40469"/>
                </a:lnTo>
                <a:lnTo>
                  <a:pt x="1834890" y="39159"/>
                </a:lnTo>
                <a:cubicBezTo>
                  <a:pt x="1871486" y="14436"/>
                  <a:pt x="1915604" y="0"/>
                  <a:pt x="1963092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90000" tIns="46800" rIns="90000" bIns="46800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798"/>
          </a:p>
        </p:txBody>
      </p:sp>
      <p:sp>
        <p:nvSpPr>
          <p:cNvPr id="95" name="稻壳儿_刀客儿出品_23"/>
          <p:cNvSpPr txBox="1"/>
          <p:nvPr/>
        </p:nvSpPr>
        <p:spPr>
          <a:xfrm>
            <a:off x="8359740" y="2764223"/>
            <a:ext cx="2472376" cy="61260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98" dirty="0">
                <a:solidFill>
                  <a:schemeClr val="bg1">
                    <a:lumMod val="65000"/>
                  </a:schemeClr>
                </a:solidFill>
              </a:rPr>
              <a:t>Lorem ipsum dolor sit </a:t>
            </a:r>
            <a:r>
              <a:rPr lang="en-US" sz="1198" dirty="0" err="1">
                <a:solidFill>
                  <a:schemeClr val="bg1">
                    <a:lumMod val="65000"/>
                  </a:schemeClr>
                </a:solidFill>
              </a:rPr>
              <a:t>amet</a:t>
            </a:r>
            <a:r>
              <a:rPr lang="en-US" sz="1198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198" dirty="0" err="1">
                <a:solidFill>
                  <a:schemeClr val="bg1">
                    <a:lumMod val="65000"/>
                  </a:schemeClr>
                </a:solidFill>
              </a:rPr>
              <a:t>conse</a:t>
            </a:r>
            <a:r>
              <a:rPr lang="en-US" sz="1198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198" dirty="0" err="1">
                <a:solidFill>
                  <a:schemeClr val="bg1">
                    <a:lumMod val="65000"/>
                  </a:schemeClr>
                </a:solidFill>
              </a:rPr>
              <a:t>ctetur</a:t>
            </a:r>
            <a:r>
              <a:rPr lang="en-US" sz="1198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198" dirty="0" err="1">
                <a:solidFill>
                  <a:schemeClr val="bg1">
                    <a:lumMod val="65000"/>
                  </a:schemeClr>
                </a:solidFill>
              </a:rPr>
              <a:t>adipiscing</a:t>
            </a:r>
            <a:r>
              <a:rPr lang="en-US" sz="1198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198" dirty="0" err="1">
                <a:solidFill>
                  <a:schemeClr val="bg1">
                    <a:lumMod val="65000"/>
                  </a:schemeClr>
                </a:solidFill>
              </a:rPr>
              <a:t>elit</a:t>
            </a:r>
            <a:r>
              <a:rPr lang="en-US" sz="1198" dirty="0">
                <a:solidFill>
                  <a:schemeClr val="bg1">
                    <a:lumMod val="65000"/>
                  </a:schemeClr>
                </a:solidFill>
              </a:rPr>
              <a:t>, </a:t>
            </a:r>
          </a:p>
        </p:txBody>
      </p:sp>
      <p:sp>
        <p:nvSpPr>
          <p:cNvPr id="96" name="稻壳儿_刀客儿出品_24"/>
          <p:cNvSpPr txBox="1"/>
          <p:nvPr/>
        </p:nvSpPr>
        <p:spPr>
          <a:xfrm>
            <a:off x="8359740" y="2395461"/>
            <a:ext cx="1656372" cy="369012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r>
              <a:rPr lang="en-US" sz="1798" b="1" dirty="0">
                <a:solidFill>
                  <a:schemeClr val="bg1">
                    <a:lumMod val="50000"/>
                  </a:schemeClr>
                </a:solidFill>
              </a:rPr>
              <a:t>SUBTITLE HERE</a:t>
            </a:r>
          </a:p>
        </p:txBody>
      </p:sp>
      <p:sp>
        <p:nvSpPr>
          <p:cNvPr id="98" name="稻壳儿_刀客儿出品_25"/>
          <p:cNvSpPr txBox="1"/>
          <p:nvPr/>
        </p:nvSpPr>
        <p:spPr>
          <a:xfrm>
            <a:off x="8357030" y="4973344"/>
            <a:ext cx="2472376" cy="61260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98" dirty="0">
                <a:solidFill>
                  <a:schemeClr val="bg1">
                    <a:lumMod val="65000"/>
                  </a:schemeClr>
                </a:solidFill>
              </a:rPr>
              <a:t>Lorem ipsum dolor sit </a:t>
            </a:r>
            <a:r>
              <a:rPr lang="en-US" sz="1198" dirty="0" err="1">
                <a:solidFill>
                  <a:schemeClr val="bg1">
                    <a:lumMod val="65000"/>
                  </a:schemeClr>
                </a:solidFill>
              </a:rPr>
              <a:t>amet</a:t>
            </a:r>
            <a:r>
              <a:rPr lang="en-US" sz="1198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198" dirty="0" err="1">
                <a:solidFill>
                  <a:schemeClr val="bg1">
                    <a:lumMod val="65000"/>
                  </a:schemeClr>
                </a:solidFill>
              </a:rPr>
              <a:t>conse</a:t>
            </a:r>
            <a:r>
              <a:rPr lang="en-US" sz="1198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198" dirty="0" err="1">
                <a:solidFill>
                  <a:schemeClr val="bg1">
                    <a:lumMod val="65000"/>
                  </a:schemeClr>
                </a:solidFill>
              </a:rPr>
              <a:t>ctetur</a:t>
            </a:r>
            <a:r>
              <a:rPr lang="en-US" sz="1198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198" dirty="0" err="1">
                <a:solidFill>
                  <a:schemeClr val="bg1">
                    <a:lumMod val="65000"/>
                  </a:schemeClr>
                </a:solidFill>
              </a:rPr>
              <a:t>adipiscing</a:t>
            </a:r>
            <a:r>
              <a:rPr lang="en-US" sz="1198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198" dirty="0" err="1">
                <a:solidFill>
                  <a:schemeClr val="bg1">
                    <a:lumMod val="65000"/>
                  </a:schemeClr>
                </a:solidFill>
              </a:rPr>
              <a:t>elit</a:t>
            </a:r>
            <a:r>
              <a:rPr lang="en-US" sz="1198" dirty="0">
                <a:solidFill>
                  <a:schemeClr val="bg1">
                    <a:lumMod val="65000"/>
                  </a:schemeClr>
                </a:solidFill>
              </a:rPr>
              <a:t>, </a:t>
            </a:r>
          </a:p>
        </p:txBody>
      </p:sp>
      <p:sp>
        <p:nvSpPr>
          <p:cNvPr id="99" name="稻壳儿_刀客儿出品_26"/>
          <p:cNvSpPr txBox="1"/>
          <p:nvPr/>
        </p:nvSpPr>
        <p:spPr>
          <a:xfrm>
            <a:off x="8357030" y="4604582"/>
            <a:ext cx="1656372" cy="369012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r>
              <a:rPr lang="en-US" sz="1798" b="1" dirty="0">
                <a:solidFill>
                  <a:schemeClr val="bg1">
                    <a:lumMod val="50000"/>
                  </a:schemeClr>
                </a:solidFill>
              </a:rPr>
              <a:t>SUBTITLE HERE</a:t>
            </a:r>
          </a:p>
        </p:txBody>
      </p:sp>
      <p:sp>
        <p:nvSpPr>
          <p:cNvPr id="101" name="稻壳儿_刀客儿出品_27"/>
          <p:cNvSpPr txBox="1"/>
          <p:nvPr/>
        </p:nvSpPr>
        <p:spPr>
          <a:xfrm>
            <a:off x="1359103" y="2764223"/>
            <a:ext cx="2472376" cy="61260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198" dirty="0">
                <a:solidFill>
                  <a:schemeClr val="bg1">
                    <a:lumMod val="65000"/>
                  </a:schemeClr>
                </a:solidFill>
              </a:rPr>
              <a:t>Lorem ipsum dolor sit </a:t>
            </a:r>
            <a:r>
              <a:rPr lang="en-US" sz="1198" dirty="0" err="1">
                <a:solidFill>
                  <a:schemeClr val="bg1">
                    <a:lumMod val="65000"/>
                  </a:schemeClr>
                </a:solidFill>
              </a:rPr>
              <a:t>amet</a:t>
            </a:r>
            <a:r>
              <a:rPr lang="en-US" sz="1198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198" dirty="0" err="1">
                <a:solidFill>
                  <a:schemeClr val="bg1">
                    <a:lumMod val="65000"/>
                  </a:schemeClr>
                </a:solidFill>
              </a:rPr>
              <a:t>conse</a:t>
            </a:r>
            <a:r>
              <a:rPr lang="en-US" sz="1198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198" dirty="0" err="1">
                <a:solidFill>
                  <a:schemeClr val="bg1">
                    <a:lumMod val="65000"/>
                  </a:schemeClr>
                </a:solidFill>
              </a:rPr>
              <a:t>ctetur</a:t>
            </a:r>
            <a:r>
              <a:rPr lang="en-US" sz="1198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198" dirty="0" err="1">
                <a:solidFill>
                  <a:schemeClr val="bg1">
                    <a:lumMod val="65000"/>
                  </a:schemeClr>
                </a:solidFill>
              </a:rPr>
              <a:t>adipiscing</a:t>
            </a:r>
            <a:r>
              <a:rPr lang="en-US" sz="1198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198" dirty="0" err="1">
                <a:solidFill>
                  <a:schemeClr val="bg1">
                    <a:lumMod val="65000"/>
                  </a:schemeClr>
                </a:solidFill>
              </a:rPr>
              <a:t>elit</a:t>
            </a:r>
            <a:r>
              <a:rPr lang="en-US" sz="1198" dirty="0">
                <a:solidFill>
                  <a:schemeClr val="bg1">
                    <a:lumMod val="65000"/>
                  </a:schemeClr>
                </a:solidFill>
              </a:rPr>
              <a:t>, </a:t>
            </a:r>
          </a:p>
        </p:txBody>
      </p:sp>
      <p:sp>
        <p:nvSpPr>
          <p:cNvPr id="102" name="稻壳儿_刀客儿出品_28"/>
          <p:cNvSpPr txBox="1"/>
          <p:nvPr/>
        </p:nvSpPr>
        <p:spPr>
          <a:xfrm>
            <a:off x="2175108" y="2395461"/>
            <a:ext cx="1656372" cy="369012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r"/>
            <a:r>
              <a:rPr lang="en-US" sz="1798" b="1" dirty="0">
                <a:solidFill>
                  <a:schemeClr val="bg1">
                    <a:lumMod val="50000"/>
                  </a:schemeClr>
                </a:solidFill>
              </a:rPr>
              <a:t>SUBTITLE HERE</a:t>
            </a:r>
          </a:p>
        </p:txBody>
      </p:sp>
      <p:sp>
        <p:nvSpPr>
          <p:cNvPr id="104" name="稻壳儿_刀客儿出品_29"/>
          <p:cNvSpPr txBox="1"/>
          <p:nvPr/>
        </p:nvSpPr>
        <p:spPr>
          <a:xfrm>
            <a:off x="1359103" y="4973344"/>
            <a:ext cx="2472376" cy="61260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198" dirty="0">
                <a:solidFill>
                  <a:schemeClr val="bg1">
                    <a:lumMod val="65000"/>
                  </a:schemeClr>
                </a:solidFill>
              </a:rPr>
              <a:t>Lorem ipsum dolor sit </a:t>
            </a:r>
            <a:r>
              <a:rPr lang="en-US" sz="1198" dirty="0" err="1">
                <a:solidFill>
                  <a:schemeClr val="bg1">
                    <a:lumMod val="65000"/>
                  </a:schemeClr>
                </a:solidFill>
              </a:rPr>
              <a:t>amet</a:t>
            </a:r>
            <a:r>
              <a:rPr lang="en-US" sz="1198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198" dirty="0" err="1">
                <a:solidFill>
                  <a:schemeClr val="bg1">
                    <a:lumMod val="65000"/>
                  </a:schemeClr>
                </a:solidFill>
              </a:rPr>
              <a:t>conse</a:t>
            </a:r>
            <a:r>
              <a:rPr lang="en-US" sz="1198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198" dirty="0" err="1">
                <a:solidFill>
                  <a:schemeClr val="bg1">
                    <a:lumMod val="65000"/>
                  </a:schemeClr>
                </a:solidFill>
              </a:rPr>
              <a:t>ctetur</a:t>
            </a:r>
            <a:r>
              <a:rPr lang="en-US" sz="1198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198" dirty="0" err="1">
                <a:solidFill>
                  <a:schemeClr val="bg1">
                    <a:lumMod val="65000"/>
                  </a:schemeClr>
                </a:solidFill>
              </a:rPr>
              <a:t>adipiscing</a:t>
            </a:r>
            <a:r>
              <a:rPr lang="en-US" sz="1198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198" dirty="0" err="1">
                <a:solidFill>
                  <a:schemeClr val="bg1">
                    <a:lumMod val="65000"/>
                  </a:schemeClr>
                </a:solidFill>
              </a:rPr>
              <a:t>elit</a:t>
            </a:r>
            <a:r>
              <a:rPr lang="en-US" sz="1198" dirty="0">
                <a:solidFill>
                  <a:schemeClr val="bg1">
                    <a:lumMod val="65000"/>
                  </a:schemeClr>
                </a:solidFill>
              </a:rPr>
              <a:t>, </a:t>
            </a:r>
          </a:p>
        </p:txBody>
      </p:sp>
      <p:sp>
        <p:nvSpPr>
          <p:cNvPr id="105" name="稻壳儿_刀客儿出品_30"/>
          <p:cNvSpPr txBox="1"/>
          <p:nvPr/>
        </p:nvSpPr>
        <p:spPr>
          <a:xfrm>
            <a:off x="2175108" y="4604582"/>
            <a:ext cx="1656372" cy="369012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r"/>
            <a:r>
              <a:rPr lang="en-US" sz="1798" b="1" dirty="0">
                <a:solidFill>
                  <a:schemeClr val="bg1">
                    <a:lumMod val="50000"/>
                  </a:schemeClr>
                </a:solidFill>
              </a:rPr>
              <a:t>SUBTITLE HERE</a:t>
            </a:r>
          </a:p>
        </p:txBody>
      </p:sp>
      <p:sp>
        <p:nvSpPr>
          <p:cNvPr id="34" name="稻壳儿_刀客儿出品_31">
            <a:extLst>
              <a:ext uri="{FF2B5EF4-FFF2-40B4-BE49-F238E27FC236}">
                <a16:creationId xmlns:a16="http://schemas.microsoft.com/office/drawing/2014/main" id="{124948B0-02DE-4D2A-BABC-BABE007A864C}"/>
              </a:ext>
            </a:extLst>
          </p:cNvPr>
          <p:cNvSpPr txBox="1"/>
          <p:nvPr/>
        </p:nvSpPr>
        <p:spPr>
          <a:xfrm>
            <a:off x="4568103" y="509272"/>
            <a:ext cx="3055793" cy="584775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>
            <a:defPPr>
              <a:defRPr lang="en-US"/>
            </a:defPPr>
            <a:lvl1pPr algn="ctr">
              <a:defRPr sz="320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在这里</a:t>
            </a:r>
            <a:r>
              <a:rPr lang="zh-CN" altLang="en-US"/>
              <a:t>添加标题</a:t>
            </a:r>
            <a:endParaRPr lang="en-US" dirty="0"/>
          </a:p>
        </p:txBody>
      </p:sp>
      <p:sp>
        <p:nvSpPr>
          <p:cNvPr id="35" name="稻壳儿_刀客儿出品_32">
            <a:extLst>
              <a:ext uri="{FF2B5EF4-FFF2-40B4-BE49-F238E27FC236}">
                <a16:creationId xmlns:a16="http://schemas.microsoft.com/office/drawing/2014/main" id="{0D0BAA6A-8418-41E3-A2C2-F40BB36D0FB2}"/>
              </a:ext>
            </a:extLst>
          </p:cNvPr>
          <p:cNvSpPr txBox="1"/>
          <p:nvPr/>
        </p:nvSpPr>
        <p:spPr>
          <a:xfrm>
            <a:off x="3568631" y="1031741"/>
            <a:ext cx="5054737" cy="307777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>
            <a:defPPr>
              <a:defRPr lang="en-US"/>
            </a:defPPr>
            <a:lvl1pPr algn="ctr">
              <a:defRPr sz="1400"/>
            </a:lvl1pPr>
          </a:lstStyle>
          <a:p>
            <a:r>
              <a:rPr lang="en-US" altLang="zh-CN" dirty="0"/>
              <a:t>Lorem ipsum dolor </a:t>
            </a:r>
            <a:r>
              <a:rPr lang="en-US" altLang="zh-CN"/>
              <a:t>sit amet, consectetuer adipiscing elit.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04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900" decel="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900" decel="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900" decel="100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900" decel="100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900" decel="10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900" decel="10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900" decel="10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900" decel="10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900" decel="100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900" decel="100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900" decel="100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900" decel="100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900" decel="100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68" grpId="0" animBg="1"/>
      <p:bldP spid="69" grpId="0" animBg="1"/>
      <p:bldP spid="70" grpId="0" animBg="1"/>
      <p:bldP spid="71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/>
      <p:bldP spid="96" grpId="0"/>
      <p:bldP spid="98" grpId="0"/>
      <p:bldP spid="99" grpId="0"/>
      <p:bldP spid="101" grpId="0"/>
      <p:bldP spid="102" grpId="0"/>
      <p:bldP spid="104" grpId="0"/>
      <p:bldP spid="105" grpId="0"/>
      <p:bldP spid="34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稻壳儿_刀客儿出品_1">
            <a:extLst>
              <a:ext uri="{FF2B5EF4-FFF2-40B4-BE49-F238E27FC236}">
                <a16:creationId xmlns:a16="http://schemas.microsoft.com/office/drawing/2014/main" id="{F9374EDD-BD44-40E5-A872-4BD424BF497D}"/>
              </a:ext>
            </a:extLst>
          </p:cNvPr>
          <p:cNvSpPr/>
          <p:nvPr/>
        </p:nvSpPr>
        <p:spPr>
          <a:xfrm>
            <a:off x="4538133" y="3048000"/>
            <a:ext cx="4368800" cy="152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9" name="稻壳儿_刀客儿出品_2">
            <a:extLst>
              <a:ext uri="{FF2B5EF4-FFF2-40B4-BE49-F238E27FC236}">
                <a16:creationId xmlns:a16="http://schemas.microsoft.com/office/drawing/2014/main" id="{D5A193DC-5D9A-49EE-A9E3-D1B9BFC3460A}"/>
              </a:ext>
            </a:extLst>
          </p:cNvPr>
          <p:cNvSpPr/>
          <p:nvPr/>
        </p:nvSpPr>
        <p:spPr>
          <a:xfrm>
            <a:off x="10312399" y="4707467"/>
            <a:ext cx="1879601" cy="152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1" name="稻壳儿_刀客儿出品_3">
            <a:extLst>
              <a:ext uri="{FF2B5EF4-FFF2-40B4-BE49-F238E27FC236}">
                <a16:creationId xmlns:a16="http://schemas.microsoft.com/office/drawing/2014/main" id="{56A10628-CA93-4A46-92DE-199FE53BABF5}"/>
              </a:ext>
            </a:extLst>
          </p:cNvPr>
          <p:cNvSpPr txBox="1"/>
          <p:nvPr/>
        </p:nvSpPr>
        <p:spPr>
          <a:xfrm>
            <a:off x="4208302" y="410970"/>
            <a:ext cx="37753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>
                <a:latin typeface="+mj-ea"/>
                <a:ea typeface="+mj-ea"/>
                <a:cs typeface="+mn-ea"/>
                <a:sym typeface="+mn-lt"/>
              </a:rPr>
              <a:t>在这里添加标题</a:t>
            </a:r>
            <a:endParaRPr lang="en-US" sz="4000" dirty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4" name="稻壳儿_刀客儿出品_4">
            <a:extLst>
              <a:ext uri="{FF2B5EF4-FFF2-40B4-BE49-F238E27FC236}">
                <a16:creationId xmlns:a16="http://schemas.microsoft.com/office/drawing/2014/main" id="{0D6C7215-C7B4-40C2-9848-3B5101C976D2}"/>
              </a:ext>
            </a:extLst>
          </p:cNvPr>
          <p:cNvSpPr/>
          <p:nvPr/>
        </p:nvSpPr>
        <p:spPr>
          <a:xfrm>
            <a:off x="1334223" y="2166990"/>
            <a:ext cx="9523554" cy="743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Ut wisi enim ad minim veniam</a:t>
            </a:r>
            <a:r>
              <a:rPr lang="id-ID" sz="140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, quis nostrud exerci </a:t>
            </a:r>
            <a:r>
              <a:rPr lang="id-ID" sz="14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tation ullamcorper suscipit lobortis nisl ut aliquip ex ea commodo</a:t>
            </a:r>
            <a:endParaRPr lang="en-US" sz="14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稻壳儿_刀客儿出品_5">
            <a:extLst>
              <a:ext uri="{FF2B5EF4-FFF2-40B4-BE49-F238E27FC236}">
                <a16:creationId xmlns:a16="http://schemas.microsoft.com/office/drawing/2014/main" id="{D1F0317F-9857-45BE-804F-58BBFAF3BCAB}"/>
              </a:ext>
            </a:extLst>
          </p:cNvPr>
          <p:cNvSpPr/>
          <p:nvPr/>
        </p:nvSpPr>
        <p:spPr>
          <a:xfrm>
            <a:off x="5836175" y="3790628"/>
            <a:ext cx="2765958" cy="514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id-ID" sz="1200" dirty="0">
                <a:solidFill>
                  <a:schemeClr val="bg1"/>
                </a:solidFill>
                <a:cs typeface="+mn-ea"/>
                <a:sym typeface="+mn-lt"/>
              </a:rPr>
              <a:t>Lorem ipsum dolor sit amet, consec</a:t>
            </a:r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id-ID" sz="1200" dirty="0">
                <a:solidFill>
                  <a:schemeClr val="bg1"/>
                </a:solidFill>
                <a:cs typeface="+mn-ea"/>
                <a:sym typeface="+mn-lt"/>
              </a:rPr>
              <a:t>tetuer</a:t>
            </a:r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id-ID" sz="1200" dirty="0">
                <a:solidFill>
                  <a:schemeClr val="bg1"/>
                </a:solidFill>
                <a:cs typeface="+mn-ea"/>
                <a:sym typeface="+mn-lt"/>
              </a:rPr>
              <a:t>ipsum dolor sit amet</a:t>
            </a:r>
            <a:endParaRPr 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" name="稻壳儿_刀客儿出品_6">
            <a:extLst>
              <a:ext uri="{FF2B5EF4-FFF2-40B4-BE49-F238E27FC236}">
                <a16:creationId xmlns:a16="http://schemas.microsoft.com/office/drawing/2014/main" id="{94727EAF-57CB-463D-9124-77C954DB57CC}"/>
              </a:ext>
            </a:extLst>
          </p:cNvPr>
          <p:cNvSpPr/>
          <p:nvPr/>
        </p:nvSpPr>
        <p:spPr>
          <a:xfrm>
            <a:off x="5808133" y="3371081"/>
            <a:ext cx="2103947" cy="360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1"/>
                </a:solidFill>
                <a:cs typeface="+mn-ea"/>
                <a:sym typeface="+mn-lt"/>
              </a:rPr>
              <a:t>Your Title Text</a:t>
            </a:r>
          </a:p>
        </p:txBody>
      </p:sp>
      <p:sp>
        <p:nvSpPr>
          <p:cNvPr id="28" name="稻壳儿_刀客儿出品_7">
            <a:extLst>
              <a:ext uri="{FF2B5EF4-FFF2-40B4-BE49-F238E27FC236}">
                <a16:creationId xmlns:a16="http://schemas.microsoft.com/office/drawing/2014/main" id="{B56E6C1E-533E-4B81-8D50-31527C9058FA}"/>
              </a:ext>
            </a:extLst>
          </p:cNvPr>
          <p:cNvSpPr/>
          <p:nvPr/>
        </p:nvSpPr>
        <p:spPr>
          <a:xfrm>
            <a:off x="4938959" y="3429000"/>
            <a:ext cx="673100" cy="673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grpSp>
        <p:nvGrpSpPr>
          <p:cNvPr id="29" name="稻壳儿_刀客儿出品_8">
            <a:extLst>
              <a:ext uri="{FF2B5EF4-FFF2-40B4-BE49-F238E27FC236}">
                <a16:creationId xmlns:a16="http://schemas.microsoft.com/office/drawing/2014/main" id="{9FDC8C78-2713-438B-8C1E-2C05B4708C87}"/>
              </a:ext>
            </a:extLst>
          </p:cNvPr>
          <p:cNvGrpSpPr/>
          <p:nvPr/>
        </p:nvGrpSpPr>
        <p:grpSpPr>
          <a:xfrm>
            <a:off x="5119813" y="3614936"/>
            <a:ext cx="311392" cy="311392"/>
            <a:chOff x="3498967" y="3049909"/>
            <a:chExt cx="464344" cy="464344"/>
          </a:xfrm>
          <a:solidFill>
            <a:schemeClr val="accent4"/>
          </a:solidFill>
        </p:grpSpPr>
        <p:sp>
          <p:nvSpPr>
            <p:cNvPr id="30" name="AutoShape 126">
              <a:extLst>
                <a:ext uri="{FF2B5EF4-FFF2-40B4-BE49-F238E27FC236}">
                  <a16:creationId xmlns:a16="http://schemas.microsoft.com/office/drawing/2014/main" id="{AC5A9098-ED80-4E83-BEE9-F77D2AFE3E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967" y="304990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1" name="AutoShape 127">
              <a:extLst>
                <a:ext uri="{FF2B5EF4-FFF2-40B4-BE49-F238E27FC236}">
                  <a16:creationId xmlns:a16="http://schemas.microsoft.com/office/drawing/2014/main" id="{6596AD00-C177-45BF-B292-A98122AF6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085" y="3122140"/>
              <a:ext cx="109538" cy="1087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</p:grpSp>
      <p:sp>
        <p:nvSpPr>
          <p:cNvPr id="32" name="稻壳儿_刀客儿出品_9">
            <a:extLst>
              <a:ext uri="{FF2B5EF4-FFF2-40B4-BE49-F238E27FC236}">
                <a16:creationId xmlns:a16="http://schemas.microsoft.com/office/drawing/2014/main" id="{88792F29-F4F8-430E-B088-641858FD5AC5}"/>
              </a:ext>
            </a:extLst>
          </p:cNvPr>
          <p:cNvSpPr txBox="1"/>
          <p:nvPr/>
        </p:nvSpPr>
        <p:spPr>
          <a:xfrm>
            <a:off x="10613294" y="5180167"/>
            <a:ext cx="1298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cs typeface="+mn-ea"/>
                <a:sym typeface="+mn-lt"/>
              </a:rPr>
              <a:t>23,9%</a:t>
            </a:r>
          </a:p>
        </p:txBody>
      </p:sp>
      <p:pic>
        <p:nvPicPr>
          <p:cNvPr id="10" name="稻壳儿_刀客儿出品_10">
            <a:extLst>
              <a:ext uri="{FF2B5EF4-FFF2-40B4-BE49-F238E27FC236}">
                <a16:creationId xmlns:a16="http://schemas.microsoft.com/office/drawing/2014/main" id="{B21DCBD4-525B-4B99-A18D-EE092AEE2C03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85" b="18985"/>
          <a:stretch>
            <a:fillRect/>
          </a:stretch>
        </p:blipFill>
        <p:spPr/>
      </p:pic>
      <p:pic>
        <p:nvPicPr>
          <p:cNvPr id="12" name="稻壳儿_刀客儿出品_11">
            <a:extLst>
              <a:ext uri="{FF2B5EF4-FFF2-40B4-BE49-F238E27FC236}">
                <a16:creationId xmlns:a16="http://schemas.microsoft.com/office/drawing/2014/main" id="{A2E1D3A1-5BF3-4DED-A33E-D93501FD4744}"/>
              </a:ext>
            </a:extLst>
          </p:cNvPr>
          <p:cNvPicPr>
            <a:picLocks noGrp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09" b="13309"/>
          <a:stretch>
            <a:fillRect/>
          </a:stretch>
        </p:blipFill>
        <p:spPr/>
      </p:pic>
      <p:pic>
        <p:nvPicPr>
          <p:cNvPr id="14" name="稻壳儿_刀客儿出品_12">
            <a:extLst>
              <a:ext uri="{FF2B5EF4-FFF2-40B4-BE49-F238E27FC236}">
                <a16:creationId xmlns:a16="http://schemas.microsoft.com/office/drawing/2014/main" id="{B4F50BD9-222B-4105-B290-8E0A24D395FA}"/>
              </a:ext>
            </a:extLst>
          </p:cNvPr>
          <p:cNvPicPr>
            <a:picLocks noGrp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28" b="23828"/>
          <a:stretch>
            <a:fillRect/>
          </a:stretch>
        </p:blipFill>
        <p:spPr/>
      </p:pic>
      <p:pic>
        <p:nvPicPr>
          <p:cNvPr id="16" name="稻壳儿_刀客儿出品_13">
            <a:extLst>
              <a:ext uri="{FF2B5EF4-FFF2-40B4-BE49-F238E27FC236}">
                <a16:creationId xmlns:a16="http://schemas.microsoft.com/office/drawing/2014/main" id="{30045FFA-3DBE-4900-8F87-C0861EF245FF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23" b="23723"/>
          <a:stretch>
            <a:fillRect/>
          </a:stretch>
        </p:blipFill>
        <p:spPr/>
      </p:pic>
      <p:sp>
        <p:nvSpPr>
          <p:cNvPr id="7" name="稻壳儿_刀客儿出品_14">
            <a:extLst>
              <a:ext uri="{FF2B5EF4-FFF2-40B4-BE49-F238E27FC236}">
                <a16:creationId xmlns:a16="http://schemas.microsoft.com/office/drawing/2014/main" id="{82A57A83-84EF-4AB6-BF3F-F4E9C367F9E6}"/>
              </a:ext>
            </a:extLst>
          </p:cNvPr>
          <p:cNvSpPr/>
          <p:nvPr/>
        </p:nvSpPr>
        <p:spPr>
          <a:xfrm>
            <a:off x="5482009" y="1406420"/>
            <a:ext cx="1227983" cy="3379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添加标题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207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21" grpId="0"/>
      <p:bldP spid="24" grpId="0"/>
      <p:bldP spid="25" grpId="0"/>
      <p:bldP spid="26" grpId="0"/>
      <p:bldP spid="28" grpId="0" animBg="1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稻壳儿_刀客儿出品_1">
            <a:extLst>
              <a:ext uri="{FF2B5EF4-FFF2-40B4-BE49-F238E27FC236}">
                <a16:creationId xmlns:a16="http://schemas.microsoft.com/office/drawing/2014/main" id="{16194A0A-9A00-430D-AF64-B2A0EAF93889}"/>
              </a:ext>
            </a:extLst>
          </p:cNvPr>
          <p:cNvSpPr txBox="1"/>
          <p:nvPr/>
        </p:nvSpPr>
        <p:spPr>
          <a:xfrm>
            <a:off x="4310896" y="1923233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6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/>
              <a:t>添加标题</a:t>
            </a:r>
            <a:endParaRPr lang="en-US" dirty="0"/>
          </a:p>
        </p:txBody>
      </p:sp>
      <p:sp>
        <p:nvSpPr>
          <p:cNvPr id="3" name="稻壳儿_刀客儿出品_2">
            <a:extLst>
              <a:ext uri="{FF2B5EF4-FFF2-40B4-BE49-F238E27FC236}">
                <a16:creationId xmlns:a16="http://schemas.microsoft.com/office/drawing/2014/main" id="{934C59FB-7A34-457A-A5F4-4C5E2EF1C73C}"/>
              </a:ext>
            </a:extLst>
          </p:cNvPr>
          <p:cNvSpPr txBox="1"/>
          <p:nvPr/>
        </p:nvSpPr>
        <p:spPr>
          <a:xfrm>
            <a:off x="5042667" y="1215347"/>
            <a:ext cx="21066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zh-CN" dirty="0"/>
              <a:t>PART.02</a:t>
            </a:r>
            <a:endParaRPr lang="en-US" dirty="0"/>
          </a:p>
        </p:txBody>
      </p:sp>
      <p:sp>
        <p:nvSpPr>
          <p:cNvPr id="4" name="稻壳儿_刀客儿出品_3">
            <a:extLst>
              <a:ext uri="{FF2B5EF4-FFF2-40B4-BE49-F238E27FC236}">
                <a16:creationId xmlns:a16="http://schemas.microsoft.com/office/drawing/2014/main" id="{7E5609FC-7496-479D-B568-DB30A68DAE24}"/>
              </a:ext>
            </a:extLst>
          </p:cNvPr>
          <p:cNvSpPr txBox="1"/>
          <p:nvPr/>
        </p:nvSpPr>
        <p:spPr>
          <a:xfrm>
            <a:off x="2611231" y="3031230"/>
            <a:ext cx="6969538" cy="79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Lorem ipsum dolor sit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amet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consectetuer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adipiscing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elit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Maecenas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porttitor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congue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massa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135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稻壳儿_刀客儿出品_1"/>
          <p:cNvCxnSpPr/>
          <p:nvPr/>
        </p:nvCxnSpPr>
        <p:spPr>
          <a:xfrm>
            <a:off x="652667" y="3087739"/>
            <a:ext cx="10886668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_刀客儿出品_2"/>
          <p:cNvSpPr/>
          <p:nvPr/>
        </p:nvSpPr>
        <p:spPr>
          <a:xfrm>
            <a:off x="652667" y="1732095"/>
            <a:ext cx="1687641" cy="10651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sp>
        <p:nvSpPr>
          <p:cNvPr id="23" name="稻壳儿_刀客儿出品_3"/>
          <p:cNvSpPr/>
          <p:nvPr/>
        </p:nvSpPr>
        <p:spPr>
          <a:xfrm>
            <a:off x="3044541" y="1732095"/>
            <a:ext cx="1687641" cy="10651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sp>
        <p:nvSpPr>
          <p:cNvPr id="24" name="稻壳儿_刀客儿出品_4"/>
          <p:cNvSpPr/>
          <p:nvPr/>
        </p:nvSpPr>
        <p:spPr>
          <a:xfrm>
            <a:off x="7459819" y="1732095"/>
            <a:ext cx="1687641" cy="10651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sp>
        <p:nvSpPr>
          <p:cNvPr id="25" name="稻壳儿_刀客儿出品_5"/>
          <p:cNvSpPr/>
          <p:nvPr/>
        </p:nvSpPr>
        <p:spPr>
          <a:xfrm>
            <a:off x="9851694" y="1732095"/>
            <a:ext cx="1687641" cy="10651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sp>
        <p:nvSpPr>
          <p:cNvPr id="5" name="稻壳儿_刀客儿出品_6"/>
          <p:cNvSpPr/>
          <p:nvPr/>
        </p:nvSpPr>
        <p:spPr>
          <a:xfrm rot="10800000">
            <a:off x="1323573" y="2644365"/>
            <a:ext cx="345828" cy="29812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sp>
        <p:nvSpPr>
          <p:cNvPr id="27" name="稻壳儿_刀客儿出品_7"/>
          <p:cNvSpPr/>
          <p:nvPr/>
        </p:nvSpPr>
        <p:spPr>
          <a:xfrm rot="10800000">
            <a:off x="3715448" y="2644365"/>
            <a:ext cx="345828" cy="298128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sp>
        <p:nvSpPr>
          <p:cNvPr id="28" name="稻壳儿_刀客儿出品_8"/>
          <p:cNvSpPr/>
          <p:nvPr/>
        </p:nvSpPr>
        <p:spPr>
          <a:xfrm rot="10800000">
            <a:off x="8130725" y="2644364"/>
            <a:ext cx="345828" cy="298128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sp>
        <p:nvSpPr>
          <p:cNvPr id="29" name="稻壳儿_刀客儿出品_9"/>
          <p:cNvSpPr/>
          <p:nvPr/>
        </p:nvSpPr>
        <p:spPr>
          <a:xfrm rot="10800000">
            <a:off x="10522600" y="2644364"/>
            <a:ext cx="345828" cy="29812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sp>
        <p:nvSpPr>
          <p:cNvPr id="6" name="稻壳儿_刀客儿出品_10"/>
          <p:cNvSpPr/>
          <p:nvPr/>
        </p:nvSpPr>
        <p:spPr>
          <a:xfrm>
            <a:off x="652667" y="3732234"/>
            <a:ext cx="2078574" cy="24011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sp>
        <p:nvSpPr>
          <p:cNvPr id="31" name="稻壳儿_刀客儿出品_11"/>
          <p:cNvSpPr/>
          <p:nvPr/>
        </p:nvSpPr>
        <p:spPr>
          <a:xfrm>
            <a:off x="9460761" y="3732234"/>
            <a:ext cx="2078574" cy="24011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sp>
        <p:nvSpPr>
          <p:cNvPr id="32" name="稻壳儿_刀客儿出品_12"/>
          <p:cNvSpPr/>
          <p:nvPr/>
        </p:nvSpPr>
        <p:spPr>
          <a:xfrm>
            <a:off x="2854691" y="3732234"/>
            <a:ext cx="2078574" cy="24011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sp>
        <p:nvSpPr>
          <p:cNvPr id="33" name="稻壳儿_刀客儿出品_13"/>
          <p:cNvSpPr/>
          <p:nvPr/>
        </p:nvSpPr>
        <p:spPr>
          <a:xfrm>
            <a:off x="5056714" y="3732234"/>
            <a:ext cx="2078574" cy="24011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sp>
        <p:nvSpPr>
          <p:cNvPr id="34" name="稻壳儿_刀客儿出品_14"/>
          <p:cNvSpPr/>
          <p:nvPr/>
        </p:nvSpPr>
        <p:spPr>
          <a:xfrm>
            <a:off x="7258737" y="3732234"/>
            <a:ext cx="2078574" cy="24011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sp>
        <p:nvSpPr>
          <p:cNvPr id="37" name="稻壳儿_刀客儿出品_15"/>
          <p:cNvSpPr/>
          <p:nvPr/>
        </p:nvSpPr>
        <p:spPr>
          <a:xfrm>
            <a:off x="652667" y="3752465"/>
            <a:ext cx="2078574" cy="4834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sp>
        <p:nvSpPr>
          <p:cNvPr id="38" name="稻壳儿_刀客儿出品_16"/>
          <p:cNvSpPr/>
          <p:nvPr/>
        </p:nvSpPr>
        <p:spPr>
          <a:xfrm>
            <a:off x="2854689" y="3732235"/>
            <a:ext cx="2078574" cy="4834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sp>
        <p:nvSpPr>
          <p:cNvPr id="39" name="稻壳儿_刀客儿出品_17"/>
          <p:cNvSpPr/>
          <p:nvPr/>
        </p:nvSpPr>
        <p:spPr>
          <a:xfrm>
            <a:off x="5056712" y="3732235"/>
            <a:ext cx="2078574" cy="4834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sp>
        <p:nvSpPr>
          <p:cNvPr id="40" name="稻壳儿_刀客儿出品_18"/>
          <p:cNvSpPr/>
          <p:nvPr/>
        </p:nvSpPr>
        <p:spPr>
          <a:xfrm>
            <a:off x="7258736" y="3732235"/>
            <a:ext cx="2078574" cy="4834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sp>
        <p:nvSpPr>
          <p:cNvPr id="41" name="稻壳儿_刀客儿出品_19"/>
          <p:cNvSpPr/>
          <p:nvPr/>
        </p:nvSpPr>
        <p:spPr>
          <a:xfrm>
            <a:off x="9460761" y="3732235"/>
            <a:ext cx="2078574" cy="4834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sp>
        <p:nvSpPr>
          <p:cNvPr id="42" name="稻壳儿_刀客儿出品_20"/>
          <p:cNvSpPr txBox="1"/>
          <p:nvPr/>
        </p:nvSpPr>
        <p:spPr>
          <a:xfrm>
            <a:off x="914362" y="1821113"/>
            <a:ext cx="1164250" cy="369012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en-US" sz="1798" b="1" dirty="0">
                <a:solidFill>
                  <a:schemeClr val="bg1"/>
                </a:solidFill>
              </a:rPr>
              <a:t>Keyword</a:t>
            </a:r>
          </a:p>
        </p:txBody>
      </p:sp>
      <p:sp>
        <p:nvSpPr>
          <p:cNvPr id="43" name="稻壳儿_刀客儿出品_21"/>
          <p:cNvSpPr txBox="1"/>
          <p:nvPr/>
        </p:nvSpPr>
        <p:spPr>
          <a:xfrm>
            <a:off x="3306237" y="1821113"/>
            <a:ext cx="1164250" cy="369012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en-US" sz="1798" b="1" dirty="0">
                <a:solidFill>
                  <a:schemeClr val="bg1"/>
                </a:solidFill>
              </a:rPr>
              <a:t>Keyword</a:t>
            </a:r>
          </a:p>
        </p:txBody>
      </p:sp>
      <p:sp>
        <p:nvSpPr>
          <p:cNvPr id="44" name="稻壳儿_刀客儿出品_22"/>
          <p:cNvSpPr txBox="1"/>
          <p:nvPr/>
        </p:nvSpPr>
        <p:spPr>
          <a:xfrm>
            <a:off x="7721516" y="1836062"/>
            <a:ext cx="1164250" cy="369012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en-US" sz="1798" b="1" dirty="0">
                <a:solidFill>
                  <a:schemeClr val="bg1"/>
                </a:solidFill>
              </a:rPr>
              <a:t>Keyword</a:t>
            </a:r>
          </a:p>
        </p:txBody>
      </p:sp>
      <p:sp>
        <p:nvSpPr>
          <p:cNvPr id="45" name="稻壳儿_刀客儿出品_23"/>
          <p:cNvSpPr txBox="1"/>
          <p:nvPr/>
        </p:nvSpPr>
        <p:spPr>
          <a:xfrm>
            <a:off x="10113391" y="1836062"/>
            <a:ext cx="1164250" cy="369012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en-US" sz="1798" b="1" dirty="0">
                <a:solidFill>
                  <a:schemeClr val="bg1"/>
                </a:solidFill>
              </a:rPr>
              <a:t>Keyword</a:t>
            </a:r>
          </a:p>
        </p:txBody>
      </p:sp>
      <p:sp>
        <p:nvSpPr>
          <p:cNvPr id="47" name="稻壳儿_刀客儿出品_24"/>
          <p:cNvSpPr txBox="1"/>
          <p:nvPr/>
        </p:nvSpPr>
        <p:spPr>
          <a:xfrm>
            <a:off x="1033788" y="3092135"/>
            <a:ext cx="925403" cy="33823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en-US" sz="1598" dirty="0" err="1">
                <a:solidFill>
                  <a:schemeClr val="bg1">
                    <a:lumMod val="75000"/>
                  </a:schemeClr>
                </a:solidFill>
              </a:rPr>
              <a:t>january</a:t>
            </a:r>
            <a:endParaRPr lang="en-US" sz="1598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" name="稻壳儿_刀客儿出品_25"/>
          <p:cNvSpPr txBox="1"/>
          <p:nvPr/>
        </p:nvSpPr>
        <p:spPr>
          <a:xfrm>
            <a:off x="3471346" y="3092135"/>
            <a:ext cx="834032" cy="33823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en-US" sz="1598" dirty="0">
                <a:solidFill>
                  <a:schemeClr val="bg1">
                    <a:lumMod val="75000"/>
                  </a:schemeClr>
                </a:solidFill>
              </a:rPr>
              <a:t>march</a:t>
            </a:r>
          </a:p>
        </p:txBody>
      </p:sp>
      <p:sp>
        <p:nvSpPr>
          <p:cNvPr id="49" name="稻壳儿_刀客儿出品_26"/>
          <p:cNvSpPr txBox="1"/>
          <p:nvPr/>
        </p:nvSpPr>
        <p:spPr>
          <a:xfrm>
            <a:off x="7992499" y="3092135"/>
            <a:ext cx="608008" cy="33823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en-US" sz="1598" dirty="0" err="1">
                <a:solidFill>
                  <a:schemeClr val="bg1">
                    <a:lumMod val="75000"/>
                  </a:schemeClr>
                </a:solidFill>
              </a:rPr>
              <a:t>june</a:t>
            </a:r>
            <a:endParaRPr lang="en-US" sz="1598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稻壳儿_刀客儿出品_27"/>
          <p:cNvSpPr txBox="1"/>
          <p:nvPr/>
        </p:nvSpPr>
        <p:spPr>
          <a:xfrm>
            <a:off x="10258538" y="3092135"/>
            <a:ext cx="859680" cy="33823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en-US" sz="1598" dirty="0">
                <a:solidFill>
                  <a:schemeClr val="bg1">
                    <a:lumMod val="75000"/>
                  </a:schemeClr>
                </a:solidFill>
              </a:rPr>
              <a:t>august</a:t>
            </a:r>
          </a:p>
        </p:txBody>
      </p:sp>
      <p:sp>
        <p:nvSpPr>
          <p:cNvPr id="51" name="稻壳儿_刀客儿出品_28"/>
          <p:cNvSpPr txBox="1"/>
          <p:nvPr/>
        </p:nvSpPr>
        <p:spPr>
          <a:xfrm>
            <a:off x="1109829" y="3789569"/>
            <a:ext cx="1164250" cy="369012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en-US" sz="1798" b="1" dirty="0">
                <a:solidFill>
                  <a:schemeClr val="bg1"/>
                </a:solidFill>
              </a:rPr>
              <a:t>Keyword</a:t>
            </a:r>
          </a:p>
        </p:txBody>
      </p:sp>
      <p:sp>
        <p:nvSpPr>
          <p:cNvPr id="52" name="稻壳儿_刀客儿出品_29"/>
          <p:cNvSpPr txBox="1"/>
          <p:nvPr/>
        </p:nvSpPr>
        <p:spPr>
          <a:xfrm>
            <a:off x="3306237" y="3789569"/>
            <a:ext cx="1164250" cy="369012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en-US" sz="1798" b="1" dirty="0">
                <a:solidFill>
                  <a:schemeClr val="bg1"/>
                </a:solidFill>
              </a:rPr>
              <a:t>Keyword</a:t>
            </a:r>
          </a:p>
        </p:txBody>
      </p:sp>
      <p:sp>
        <p:nvSpPr>
          <p:cNvPr id="53" name="稻壳儿_刀客儿出品_30"/>
          <p:cNvSpPr txBox="1"/>
          <p:nvPr/>
        </p:nvSpPr>
        <p:spPr>
          <a:xfrm>
            <a:off x="5516682" y="3789569"/>
            <a:ext cx="1164250" cy="369012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en-US" sz="1798" b="1" dirty="0">
                <a:solidFill>
                  <a:schemeClr val="bg1"/>
                </a:solidFill>
              </a:rPr>
              <a:t>Keyword</a:t>
            </a:r>
          </a:p>
        </p:txBody>
      </p:sp>
      <p:sp>
        <p:nvSpPr>
          <p:cNvPr id="54" name="稻壳儿_刀客儿出品_31"/>
          <p:cNvSpPr txBox="1"/>
          <p:nvPr/>
        </p:nvSpPr>
        <p:spPr>
          <a:xfrm>
            <a:off x="7713091" y="3789569"/>
            <a:ext cx="1164250" cy="369012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en-US" sz="1798" b="1" dirty="0">
                <a:solidFill>
                  <a:schemeClr val="bg1"/>
                </a:solidFill>
              </a:rPr>
              <a:t>Keyword</a:t>
            </a:r>
          </a:p>
        </p:txBody>
      </p:sp>
      <p:sp>
        <p:nvSpPr>
          <p:cNvPr id="55" name="稻壳儿_刀客儿出品_32"/>
          <p:cNvSpPr txBox="1"/>
          <p:nvPr/>
        </p:nvSpPr>
        <p:spPr>
          <a:xfrm>
            <a:off x="9909410" y="3789569"/>
            <a:ext cx="1164250" cy="369012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en-US" sz="1798" b="1" dirty="0">
                <a:solidFill>
                  <a:schemeClr val="bg1"/>
                </a:solidFill>
              </a:rPr>
              <a:t>Keyword</a:t>
            </a:r>
          </a:p>
        </p:txBody>
      </p:sp>
      <p:sp>
        <p:nvSpPr>
          <p:cNvPr id="56" name="稻壳儿_刀客儿出品_33"/>
          <p:cNvSpPr txBox="1"/>
          <p:nvPr/>
        </p:nvSpPr>
        <p:spPr>
          <a:xfrm>
            <a:off x="754709" y="2226979"/>
            <a:ext cx="1483554" cy="46320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en-US" sz="1198" dirty="0">
                <a:solidFill>
                  <a:schemeClr val="bg1"/>
                </a:solidFill>
              </a:rPr>
              <a:t>Lorem ipsum dolor sit </a:t>
            </a:r>
            <a:r>
              <a:rPr lang="en-US" sz="1198" dirty="0" err="1">
                <a:solidFill>
                  <a:schemeClr val="bg1"/>
                </a:solidFill>
              </a:rPr>
              <a:t>amet</a:t>
            </a:r>
            <a:r>
              <a:rPr lang="en-US" sz="1198" dirty="0">
                <a:solidFill>
                  <a:schemeClr val="bg1"/>
                </a:solidFill>
              </a:rPr>
              <a:t>, </a:t>
            </a:r>
          </a:p>
        </p:txBody>
      </p:sp>
      <p:sp>
        <p:nvSpPr>
          <p:cNvPr id="57" name="稻壳儿_刀客儿出品_34"/>
          <p:cNvSpPr txBox="1"/>
          <p:nvPr/>
        </p:nvSpPr>
        <p:spPr>
          <a:xfrm>
            <a:off x="3146584" y="2226979"/>
            <a:ext cx="1483554" cy="46320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da-DK" sz="1198">
                <a:solidFill>
                  <a:schemeClr val="bg1"/>
                </a:solidFill>
              </a:rPr>
              <a:t>Lorem ipsum dolor sit amet, </a:t>
            </a:r>
            <a:endParaRPr lang="en-US" sz="1198" dirty="0">
              <a:solidFill>
                <a:schemeClr val="bg1"/>
              </a:solidFill>
            </a:endParaRPr>
          </a:p>
        </p:txBody>
      </p:sp>
      <p:sp>
        <p:nvSpPr>
          <p:cNvPr id="58" name="稻壳儿_刀客儿出品_35"/>
          <p:cNvSpPr txBox="1"/>
          <p:nvPr/>
        </p:nvSpPr>
        <p:spPr>
          <a:xfrm>
            <a:off x="7561863" y="2226979"/>
            <a:ext cx="1483554" cy="46320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da-DK" sz="1198">
                <a:solidFill>
                  <a:schemeClr val="bg1"/>
                </a:solidFill>
              </a:rPr>
              <a:t>Lorem ipsum dolor sit amet, </a:t>
            </a:r>
            <a:endParaRPr lang="en-US" sz="1198" dirty="0">
              <a:solidFill>
                <a:schemeClr val="bg1"/>
              </a:solidFill>
            </a:endParaRPr>
          </a:p>
        </p:txBody>
      </p:sp>
      <p:sp>
        <p:nvSpPr>
          <p:cNvPr id="59" name="稻壳儿_刀客儿出品_36"/>
          <p:cNvSpPr txBox="1"/>
          <p:nvPr/>
        </p:nvSpPr>
        <p:spPr>
          <a:xfrm>
            <a:off x="9953738" y="2226979"/>
            <a:ext cx="1483554" cy="46320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da-DK" sz="1198">
                <a:solidFill>
                  <a:schemeClr val="bg1"/>
                </a:solidFill>
              </a:rPr>
              <a:t>Lorem ipsum dolor sit amet, </a:t>
            </a:r>
            <a:endParaRPr lang="en-US" sz="1198" dirty="0">
              <a:solidFill>
                <a:schemeClr val="bg1"/>
              </a:solidFill>
            </a:endParaRPr>
          </a:p>
        </p:txBody>
      </p:sp>
      <p:sp>
        <p:nvSpPr>
          <p:cNvPr id="60" name="稻壳儿_刀客儿出品_37"/>
          <p:cNvSpPr txBox="1"/>
          <p:nvPr/>
        </p:nvSpPr>
        <p:spPr>
          <a:xfrm>
            <a:off x="1034141" y="4350389"/>
            <a:ext cx="1582651" cy="461024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1198" dirty="0">
                <a:solidFill>
                  <a:schemeClr val="bg1">
                    <a:lumMod val="50000"/>
                  </a:schemeClr>
                </a:solidFill>
              </a:rPr>
              <a:t>Lorem ipsum dolor sit </a:t>
            </a:r>
            <a:r>
              <a:rPr lang="en-US" sz="1198" dirty="0" err="1">
                <a:solidFill>
                  <a:schemeClr val="bg1">
                    <a:lumMod val="50000"/>
                  </a:schemeClr>
                </a:solidFill>
              </a:rPr>
              <a:t>amet</a:t>
            </a:r>
            <a:r>
              <a:rPr lang="en-US" sz="1198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98" dirty="0" err="1">
                <a:solidFill>
                  <a:schemeClr val="bg1">
                    <a:lumMod val="50000"/>
                  </a:schemeClr>
                </a:solidFill>
              </a:rPr>
              <a:t>consec</a:t>
            </a:r>
            <a:endParaRPr lang="en-US" sz="1198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稻壳儿_刀客儿出品_38"/>
          <p:cNvSpPr/>
          <p:nvPr/>
        </p:nvSpPr>
        <p:spPr>
          <a:xfrm>
            <a:off x="910776" y="4423586"/>
            <a:ext cx="126204" cy="12620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sp>
        <p:nvSpPr>
          <p:cNvPr id="82" name="稻壳儿_刀客儿出品_39"/>
          <p:cNvSpPr txBox="1"/>
          <p:nvPr/>
        </p:nvSpPr>
        <p:spPr>
          <a:xfrm>
            <a:off x="3221356" y="4350389"/>
            <a:ext cx="1582651" cy="461024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1198" dirty="0">
                <a:solidFill>
                  <a:schemeClr val="bg1">
                    <a:lumMod val="50000"/>
                  </a:schemeClr>
                </a:solidFill>
              </a:rPr>
              <a:t>Lorem ipsum dolor sit </a:t>
            </a:r>
            <a:r>
              <a:rPr lang="en-US" sz="1198" dirty="0" err="1">
                <a:solidFill>
                  <a:schemeClr val="bg1">
                    <a:lumMod val="50000"/>
                  </a:schemeClr>
                </a:solidFill>
              </a:rPr>
              <a:t>amet</a:t>
            </a:r>
            <a:r>
              <a:rPr lang="en-US" sz="1198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98" dirty="0" err="1">
                <a:solidFill>
                  <a:schemeClr val="bg1">
                    <a:lumMod val="50000"/>
                  </a:schemeClr>
                </a:solidFill>
              </a:rPr>
              <a:t>consec</a:t>
            </a:r>
            <a:endParaRPr lang="en-US" sz="1198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3" name="稻壳儿_刀客儿出品_40"/>
          <p:cNvSpPr/>
          <p:nvPr/>
        </p:nvSpPr>
        <p:spPr>
          <a:xfrm>
            <a:off x="3097990" y="4423586"/>
            <a:ext cx="126204" cy="1262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sp>
        <p:nvSpPr>
          <p:cNvPr id="91" name="稻壳儿_刀客儿出品_41"/>
          <p:cNvSpPr txBox="1"/>
          <p:nvPr/>
        </p:nvSpPr>
        <p:spPr>
          <a:xfrm>
            <a:off x="3221356" y="4904947"/>
            <a:ext cx="1582651" cy="461024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1198" dirty="0">
                <a:solidFill>
                  <a:schemeClr val="bg1">
                    <a:lumMod val="50000"/>
                  </a:schemeClr>
                </a:solidFill>
              </a:rPr>
              <a:t>Lorem ipsum dolor sit </a:t>
            </a:r>
            <a:r>
              <a:rPr lang="en-US" sz="1198" dirty="0" err="1">
                <a:solidFill>
                  <a:schemeClr val="bg1">
                    <a:lumMod val="50000"/>
                  </a:schemeClr>
                </a:solidFill>
              </a:rPr>
              <a:t>amet</a:t>
            </a:r>
            <a:r>
              <a:rPr lang="en-US" sz="1198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98" dirty="0" err="1">
                <a:solidFill>
                  <a:schemeClr val="bg1">
                    <a:lumMod val="50000"/>
                  </a:schemeClr>
                </a:solidFill>
              </a:rPr>
              <a:t>consec</a:t>
            </a:r>
            <a:endParaRPr lang="en-US" sz="1198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2" name="稻壳儿_刀客儿出品_42"/>
          <p:cNvSpPr/>
          <p:nvPr/>
        </p:nvSpPr>
        <p:spPr>
          <a:xfrm>
            <a:off x="3097990" y="4978144"/>
            <a:ext cx="126204" cy="1262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sp>
        <p:nvSpPr>
          <p:cNvPr id="94" name="稻壳儿_刀客儿出品_43"/>
          <p:cNvSpPr txBox="1"/>
          <p:nvPr/>
        </p:nvSpPr>
        <p:spPr>
          <a:xfrm>
            <a:off x="3221356" y="5459506"/>
            <a:ext cx="1582651" cy="461024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1198" dirty="0">
                <a:solidFill>
                  <a:schemeClr val="bg1">
                    <a:lumMod val="50000"/>
                  </a:schemeClr>
                </a:solidFill>
              </a:rPr>
              <a:t>Lorem ipsum dolor sit </a:t>
            </a:r>
            <a:r>
              <a:rPr lang="en-US" sz="1198" dirty="0" err="1">
                <a:solidFill>
                  <a:schemeClr val="bg1">
                    <a:lumMod val="50000"/>
                  </a:schemeClr>
                </a:solidFill>
              </a:rPr>
              <a:t>amet</a:t>
            </a:r>
            <a:r>
              <a:rPr lang="en-US" sz="1198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98" dirty="0" err="1">
                <a:solidFill>
                  <a:schemeClr val="bg1">
                    <a:lumMod val="50000"/>
                  </a:schemeClr>
                </a:solidFill>
              </a:rPr>
              <a:t>consec</a:t>
            </a:r>
            <a:endParaRPr lang="en-US" sz="1198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5" name="稻壳儿_刀客儿出品_44"/>
          <p:cNvSpPr/>
          <p:nvPr/>
        </p:nvSpPr>
        <p:spPr>
          <a:xfrm>
            <a:off x="3097990" y="5532702"/>
            <a:ext cx="126204" cy="1262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sp>
        <p:nvSpPr>
          <p:cNvPr id="97" name="稻壳儿_刀客儿出品_45"/>
          <p:cNvSpPr txBox="1"/>
          <p:nvPr/>
        </p:nvSpPr>
        <p:spPr>
          <a:xfrm>
            <a:off x="5423296" y="4350389"/>
            <a:ext cx="1582651" cy="461024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1198" dirty="0">
                <a:solidFill>
                  <a:schemeClr val="bg1">
                    <a:lumMod val="50000"/>
                  </a:schemeClr>
                </a:solidFill>
              </a:rPr>
              <a:t>Lorem ipsum dolor sit </a:t>
            </a:r>
            <a:r>
              <a:rPr lang="en-US" sz="1198" dirty="0" err="1">
                <a:solidFill>
                  <a:schemeClr val="bg1">
                    <a:lumMod val="50000"/>
                  </a:schemeClr>
                </a:solidFill>
              </a:rPr>
              <a:t>amet</a:t>
            </a:r>
            <a:r>
              <a:rPr lang="en-US" sz="1198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98" dirty="0" err="1">
                <a:solidFill>
                  <a:schemeClr val="bg1">
                    <a:lumMod val="50000"/>
                  </a:schemeClr>
                </a:solidFill>
              </a:rPr>
              <a:t>consec</a:t>
            </a:r>
            <a:endParaRPr lang="en-US" sz="1198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8" name="稻壳儿_刀客儿出品_46"/>
          <p:cNvSpPr/>
          <p:nvPr/>
        </p:nvSpPr>
        <p:spPr>
          <a:xfrm>
            <a:off x="5299930" y="4423586"/>
            <a:ext cx="126204" cy="12620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sp>
        <p:nvSpPr>
          <p:cNvPr id="100" name="稻壳儿_刀客儿出品_47"/>
          <p:cNvSpPr txBox="1"/>
          <p:nvPr/>
        </p:nvSpPr>
        <p:spPr>
          <a:xfrm>
            <a:off x="5423296" y="4904947"/>
            <a:ext cx="1582651" cy="461024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1198" dirty="0">
                <a:solidFill>
                  <a:schemeClr val="bg1">
                    <a:lumMod val="50000"/>
                  </a:schemeClr>
                </a:solidFill>
              </a:rPr>
              <a:t>Lorem ipsum dolor sit </a:t>
            </a:r>
            <a:r>
              <a:rPr lang="en-US" sz="1198" dirty="0" err="1">
                <a:solidFill>
                  <a:schemeClr val="bg1">
                    <a:lumMod val="50000"/>
                  </a:schemeClr>
                </a:solidFill>
              </a:rPr>
              <a:t>amet</a:t>
            </a:r>
            <a:r>
              <a:rPr lang="en-US" sz="1198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98" dirty="0" err="1">
                <a:solidFill>
                  <a:schemeClr val="bg1">
                    <a:lumMod val="50000"/>
                  </a:schemeClr>
                </a:solidFill>
              </a:rPr>
              <a:t>consec</a:t>
            </a:r>
            <a:endParaRPr lang="en-US" sz="1198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1" name="稻壳儿_刀客儿出品_48"/>
          <p:cNvSpPr/>
          <p:nvPr/>
        </p:nvSpPr>
        <p:spPr>
          <a:xfrm>
            <a:off x="5299930" y="4978144"/>
            <a:ext cx="126204" cy="12620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sp>
        <p:nvSpPr>
          <p:cNvPr id="106" name="稻壳儿_刀客儿出品_49"/>
          <p:cNvSpPr txBox="1"/>
          <p:nvPr/>
        </p:nvSpPr>
        <p:spPr>
          <a:xfrm>
            <a:off x="7625236" y="4352951"/>
            <a:ext cx="1582651" cy="461024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1198" dirty="0">
                <a:solidFill>
                  <a:schemeClr val="bg1">
                    <a:lumMod val="50000"/>
                  </a:schemeClr>
                </a:solidFill>
              </a:rPr>
              <a:t>Lorem ipsum dolor sit </a:t>
            </a:r>
            <a:r>
              <a:rPr lang="en-US" sz="1198" dirty="0" err="1">
                <a:solidFill>
                  <a:schemeClr val="bg1">
                    <a:lumMod val="50000"/>
                  </a:schemeClr>
                </a:solidFill>
              </a:rPr>
              <a:t>amet</a:t>
            </a:r>
            <a:r>
              <a:rPr lang="en-US" sz="1198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98" dirty="0" err="1">
                <a:solidFill>
                  <a:schemeClr val="bg1">
                    <a:lumMod val="50000"/>
                  </a:schemeClr>
                </a:solidFill>
              </a:rPr>
              <a:t>consec</a:t>
            </a:r>
            <a:endParaRPr lang="en-US" sz="1198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7" name="稻壳儿_刀客儿出品_50"/>
          <p:cNvSpPr/>
          <p:nvPr/>
        </p:nvSpPr>
        <p:spPr>
          <a:xfrm>
            <a:off x="7501870" y="4426148"/>
            <a:ext cx="126204" cy="1262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sp>
        <p:nvSpPr>
          <p:cNvPr id="109" name="稻壳儿_刀客儿出品_51"/>
          <p:cNvSpPr txBox="1"/>
          <p:nvPr/>
        </p:nvSpPr>
        <p:spPr>
          <a:xfrm>
            <a:off x="7625236" y="4907509"/>
            <a:ext cx="1582651" cy="461024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1198" dirty="0">
                <a:solidFill>
                  <a:schemeClr val="bg1">
                    <a:lumMod val="50000"/>
                  </a:schemeClr>
                </a:solidFill>
              </a:rPr>
              <a:t>Lorem ipsum dolor sit </a:t>
            </a:r>
            <a:r>
              <a:rPr lang="en-US" sz="1198" dirty="0" err="1">
                <a:solidFill>
                  <a:schemeClr val="bg1">
                    <a:lumMod val="50000"/>
                  </a:schemeClr>
                </a:solidFill>
              </a:rPr>
              <a:t>amet</a:t>
            </a:r>
            <a:r>
              <a:rPr lang="en-US" sz="1198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98" dirty="0" err="1">
                <a:solidFill>
                  <a:schemeClr val="bg1">
                    <a:lumMod val="50000"/>
                  </a:schemeClr>
                </a:solidFill>
              </a:rPr>
              <a:t>consec</a:t>
            </a:r>
            <a:endParaRPr lang="en-US" sz="1198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0" name="稻壳儿_刀客儿出品_52"/>
          <p:cNvSpPr/>
          <p:nvPr/>
        </p:nvSpPr>
        <p:spPr>
          <a:xfrm>
            <a:off x="7501870" y="4980706"/>
            <a:ext cx="126204" cy="1262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sp>
        <p:nvSpPr>
          <p:cNvPr id="112" name="稻壳儿_刀客儿出品_53"/>
          <p:cNvSpPr txBox="1"/>
          <p:nvPr/>
        </p:nvSpPr>
        <p:spPr>
          <a:xfrm>
            <a:off x="7625236" y="5462067"/>
            <a:ext cx="1582651" cy="461024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1198" dirty="0">
                <a:solidFill>
                  <a:schemeClr val="bg1">
                    <a:lumMod val="50000"/>
                  </a:schemeClr>
                </a:solidFill>
              </a:rPr>
              <a:t>Lorem ipsum dolor sit </a:t>
            </a:r>
            <a:r>
              <a:rPr lang="en-US" sz="1198" dirty="0" err="1">
                <a:solidFill>
                  <a:schemeClr val="bg1">
                    <a:lumMod val="50000"/>
                  </a:schemeClr>
                </a:solidFill>
              </a:rPr>
              <a:t>amet</a:t>
            </a:r>
            <a:r>
              <a:rPr lang="en-US" sz="1198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98" dirty="0" err="1">
                <a:solidFill>
                  <a:schemeClr val="bg1">
                    <a:lumMod val="50000"/>
                  </a:schemeClr>
                </a:solidFill>
              </a:rPr>
              <a:t>consec</a:t>
            </a:r>
            <a:endParaRPr lang="en-US" sz="1198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3" name="稻壳儿_刀客儿出品_54"/>
          <p:cNvSpPr/>
          <p:nvPr/>
        </p:nvSpPr>
        <p:spPr>
          <a:xfrm>
            <a:off x="7501870" y="5535264"/>
            <a:ext cx="126204" cy="1262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sp>
        <p:nvSpPr>
          <p:cNvPr id="115" name="稻壳儿_刀客儿出品_55"/>
          <p:cNvSpPr txBox="1"/>
          <p:nvPr/>
        </p:nvSpPr>
        <p:spPr>
          <a:xfrm>
            <a:off x="9827176" y="4350389"/>
            <a:ext cx="1582651" cy="461024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1198" dirty="0">
                <a:solidFill>
                  <a:schemeClr val="bg1">
                    <a:lumMod val="50000"/>
                  </a:schemeClr>
                </a:solidFill>
              </a:rPr>
              <a:t>Lorem ipsum dolor sit </a:t>
            </a:r>
            <a:r>
              <a:rPr lang="en-US" sz="1198" dirty="0" err="1">
                <a:solidFill>
                  <a:schemeClr val="bg1">
                    <a:lumMod val="50000"/>
                  </a:schemeClr>
                </a:solidFill>
              </a:rPr>
              <a:t>amet</a:t>
            </a:r>
            <a:r>
              <a:rPr lang="en-US" sz="1198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98" dirty="0" err="1">
                <a:solidFill>
                  <a:schemeClr val="bg1">
                    <a:lumMod val="50000"/>
                  </a:schemeClr>
                </a:solidFill>
              </a:rPr>
              <a:t>consec</a:t>
            </a:r>
            <a:endParaRPr lang="en-US" sz="1198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6" name="稻壳儿_刀客儿出品_56"/>
          <p:cNvSpPr/>
          <p:nvPr/>
        </p:nvSpPr>
        <p:spPr>
          <a:xfrm>
            <a:off x="9703810" y="4423586"/>
            <a:ext cx="126204" cy="1262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sp>
        <p:nvSpPr>
          <p:cNvPr id="118" name="稻壳儿_刀客儿出品_57"/>
          <p:cNvSpPr txBox="1"/>
          <p:nvPr/>
        </p:nvSpPr>
        <p:spPr>
          <a:xfrm>
            <a:off x="9827176" y="4904947"/>
            <a:ext cx="1582651" cy="461024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1198" dirty="0">
                <a:solidFill>
                  <a:schemeClr val="bg1">
                    <a:lumMod val="50000"/>
                  </a:schemeClr>
                </a:solidFill>
              </a:rPr>
              <a:t>Lorem ipsum dolor sit </a:t>
            </a:r>
            <a:r>
              <a:rPr lang="en-US" sz="1198" dirty="0" err="1">
                <a:solidFill>
                  <a:schemeClr val="bg1">
                    <a:lumMod val="50000"/>
                  </a:schemeClr>
                </a:solidFill>
              </a:rPr>
              <a:t>amet</a:t>
            </a:r>
            <a:r>
              <a:rPr lang="en-US" sz="1198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98" dirty="0" err="1">
                <a:solidFill>
                  <a:schemeClr val="bg1">
                    <a:lumMod val="50000"/>
                  </a:schemeClr>
                </a:solidFill>
              </a:rPr>
              <a:t>consec</a:t>
            </a:r>
            <a:endParaRPr lang="en-US" sz="1198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9" name="稻壳儿_刀客儿出品_58"/>
          <p:cNvSpPr/>
          <p:nvPr/>
        </p:nvSpPr>
        <p:spPr>
          <a:xfrm>
            <a:off x="9703810" y="4978144"/>
            <a:ext cx="126204" cy="1262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sp>
        <p:nvSpPr>
          <p:cNvPr id="64" name="稻壳儿_刀客儿出品_59">
            <a:extLst>
              <a:ext uri="{FF2B5EF4-FFF2-40B4-BE49-F238E27FC236}">
                <a16:creationId xmlns:a16="http://schemas.microsoft.com/office/drawing/2014/main" id="{D5D5BA65-8045-4592-AAF0-E83B84F7B4BE}"/>
              </a:ext>
            </a:extLst>
          </p:cNvPr>
          <p:cNvSpPr txBox="1"/>
          <p:nvPr/>
        </p:nvSpPr>
        <p:spPr>
          <a:xfrm>
            <a:off x="4568103" y="509272"/>
            <a:ext cx="3055793" cy="584775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>
            <a:defPPr>
              <a:defRPr lang="en-US"/>
            </a:defPPr>
            <a:lvl1pPr algn="ctr">
              <a:defRPr sz="320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在这里</a:t>
            </a:r>
            <a:r>
              <a:rPr lang="zh-CN" altLang="en-US"/>
              <a:t>添加标题</a:t>
            </a:r>
            <a:endParaRPr lang="en-US" dirty="0"/>
          </a:p>
        </p:txBody>
      </p:sp>
      <p:sp>
        <p:nvSpPr>
          <p:cNvPr id="65" name="稻壳儿_刀客儿出品_60">
            <a:extLst>
              <a:ext uri="{FF2B5EF4-FFF2-40B4-BE49-F238E27FC236}">
                <a16:creationId xmlns:a16="http://schemas.microsoft.com/office/drawing/2014/main" id="{C8409726-CB61-4FB4-9905-1A94F8E900AA}"/>
              </a:ext>
            </a:extLst>
          </p:cNvPr>
          <p:cNvSpPr txBox="1"/>
          <p:nvPr/>
        </p:nvSpPr>
        <p:spPr>
          <a:xfrm>
            <a:off x="3568631" y="1031741"/>
            <a:ext cx="5054737" cy="307777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>
            <a:defPPr>
              <a:defRPr lang="en-US"/>
            </a:defPPr>
            <a:lvl1pPr algn="ctr">
              <a:defRPr sz="1400"/>
            </a:lvl1pPr>
          </a:lstStyle>
          <a:p>
            <a:r>
              <a:rPr lang="en-US" altLang="zh-CN" dirty="0"/>
              <a:t>Lorem ipsum dolor </a:t>
            </a:r>
            <a:r>
              <a:rPr lang="en-US" altLang="zh-CN"/>
              <a:t>sit amet, consectetuer adipiscing elit.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80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8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3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3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3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8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24" grpId="0" animBg="1"/>
      <p:bldP spid="25" grpId="0" animBg="1"/>
      <p:bldP spid="5" grpId="0" animBg="1"/>
      <p:bldP spid="27" grpId="0" animBg="1"/>
      <p:bldP spid="28" grpId="0" animBg="1"/>
      <p:bldP spid="29" grpId="0" animBg="1"/>
      <p:bldP spid="6" grpId="0" animBg="1"/>
      <p:bldP spid="31" grpId="0" animBg="1"/>
      <p:bldP spid="32" grpId="0" animBg="1"/>
      <p:bldP spid="33" grpId="0" animBg="1"/>
      <p:bldP spid="34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/>
      <p:bldP spid="43" grpId="0"/>
      <p:bldP spid="44" grpId="0"/>
      <p:bldP spid="45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8" grpId="0" animBg="1"/>
      <p:bldP spid="82" grpId="0"/>
      <p:bldP spid="83" grpId="0" animBg="1"/>
      <p:bldP spid="91" grpId="0"/>
      <p:bldP spid="92" grpId="0" animBg="1"/>
      <p:bldP spid="94" grpId="0"/>
      <p:bldP spid="95" grpId="0" animBg="1"/>
      <p:bldP spid="97" grpId="0"/>
      <p:bldP spid="98" grpId="0" animBg="1"/>
      <p:bldP spid="100" grpId="0"/>
      <p:bldP spid="101" grpId="0" animBg="1"/>
      <p:bldP spid="106" grpId="0"/>
      <p:bldP spid="107" grpId="0" animBg="1"/>
      <p:bldP spid="109" grpId="0"/>
      <p:bldP spid="110" grpId="0" animBg="1"/>
      <p:bldP spid="112" grpId="0"/>
      <p:bldP spid="113" grpId="0" animBg="1"/>
      <p:bldP spid="115" grpId="0"/>
      <p:bldP spid="116" grpId="0" animBg="1"/>
      <p:bldP spid="118" grpId="0"/>
      <p:bldP spid="119" grpId="0" animBg="1"/>
      <p:bldP spid="64" grpId="0"/>
      <p:bldP spid="65" grpId="0"/>
    </p:bldLst>
  </p:timing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B49A0"/>
      </a:accent1>
      <a:accent2>
        <a:srgbClr val="154BD1"/>
      </a:accent2>
      <a:accent3>
        <a:srgbClr val="6A9651"/>
      </a:accent3>
      <a:accent4>
        <a:srgbClr val="4A906A"/>
      </a:accent4>
      <a:accent5>
        <a:srgbClr val="CF7B9D"/>
      </a:accent5>
      <a:accent6>
        <a:srgbClr val="F3C9BF"/>
      </a:accent6>
      <a:hlink>
        <a:srgbClr val="0563C1"/>
      </a:hlink>
      <a:folHlink>
        <a:srgbClr val="954F72"/>
      </a:folHlink>
    </a:clrScheme>
    <a:fontScheme name="Custom 1220">
      <a:majorFont>
        <a:latin typeface="Century Gothic"/>
        <a:ea typeface="方正清刻本悦宋简体"/>
        <a:cs typeface=""/>
      </a:majorFont>
      <a:minorFont>
        <a:latin typeface="Century Gothic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</TotalTime>
  <Words>1089</Words>
  <Application>Microsoft Office PowerPoint</Application>
  <PresentationFormat>宽屏</PresentationFormat>
  <Paragraphs>189</Paragraphs>
  <Slides>20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5" baseType="lpstr">
      <vt:lpstr>Gill Sans</vt:lpstr>
      <vt:lpstr>方正清刻本悦宋简体</vt:lpstr>
      <vt:lpstr>Arial</vt:lpstr>
      <vt:lpstr>Century Gothic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fsw</dc:creator>
  <cp:lastModifiedBy>Windows 用户</cp:lastModifiedBy>
  <cp:revision>36</cp:revision>
  <dcterms:created xsi:type="dcterms:W3CDTF">2019-01-10T16:53:38Z</dcterms:created>
  <dcterms:modified xsi:type="dcterms:W3CDTF">2020-10-22T01:57:46Z</dcterms:modified>
</cp:coreProperties>
</file>